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42bc5f26a4435d" /><Relationship Type="http://schemas.openxmlformats.org/officeDocument/2006/relationships/extended-properties" Target="/docProps/app.xml" Id="R2a2744e190f44870" /><Relationship Type="http://schemas.openxmlformats.org/officeDocument/2006/relationships/officeDocument" Target="/ppt/presentation.xml" Id="R6ecb72e92c4249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10410a7d8c4ef5"/>
  </p:sldMasterIdLst>
  <p:notesMasterIdLst>
    <p:notesMasterId xmlns:r="http://schemas.openxmlformats.org/officeDocument/2006/relationships" r:id="R793d06504e1a4792"/>
  </p:notesMasterIdLst>
  <p:sldIdLst>
    <p:sldId xmlns:r="http://schemas.openxmlformats.org/officeDocument/2006/relationships" id="256" r:id="R3cc5cfe25f494dcd"/>
    <p:sldId xmlns:r="http://schemas.openxmlformats.org/officeDocument/2006/relationships" id="257" r:id="Rbc98cf6200e74b37"/>
    <p:sldId xmlns:r="http://schemas.openxmlformats.org/officeDocument/2006/relationships" id="258" r:id="R4d87c9355e0d4d67"/>
    <p:sldId xmlns:r="http://schemas.openxmlformats.org/officeDocument/2006/relationships" id="259" r:id="R4c8e9259f23442de"/>
    <p:sldId xmlns:r="http://schemas.openxmlformats.org/officeDocument/2006/relationships" id="260" r:id="Rb6d7f430d40a4a98"/>
    <p:sldId xmlns:r="http://schemas.openxmlformats.org/officeDocument/2006/relationships" id="261" r:id="R338bb51dcfc048b0"/>
    <p:sldId xmlns:r="http://schemas.openxmlformats.org/officeDocument/2006/relationships" id="262" r:id="R01158388b05b4ad1"/>
    <p:sldId xmlns:r="http://schemas.openxmlformats.org/officeDocument/2006/relationships" id="263" r:id="Rc56e96b3ae304848"/>
    <p:sldId xmlns:r="http://schemas.openxmlformats.org/officeDocument/2006/relationships" id="264" r:id="Ree688a2d85f94b03"/>
    <p:sldId xmlns:r="http://schemas.openxmlformats.org/officeDocument/2006/relationships" id="265" r:id="R897c957bf35f4985"/>
    <p:sldId xmlns:r="http://schemas.openxmlformats.org/officeDocument/2006/relationships" id="266" r:id="R78e1a2fd8ae844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41cc2e45c546d2" /><Relationship Type="http://schemas.openxmlformats.org/officeDocument/2006/relationships/slideMaster" Target="/ppt/slideMasters/slideMaster1.xml" Id="R2210410a7d8c4ef5" /><Relationship Type="http://schemas.openxmlformats.org/officeDocument/2006/relationships/notesMaster" Target="/ppt/notesMasters/notesMaster1.xml" Id="R793d06504e1a4792" /><Relationship Type="http://schemas.openxmlformats.org/officeDocument/2006/relationships/presProps" Target="/ppt/presProps.xml" Id="Ra0313a9904994ff7" /><Relationship Type="http://schemas.openxmlformats.org/officeDocument/2006/relationships/tableStyles" Target="/ppt/tableStyles.xml" Id="R2df84a6bf5fe4720" /><Relationship Type="http://schemas.openxmlformats.org/officeDocument/2006/relationships/slide" Target="/ppt/slides/slide1.xml" Id="R3cc5cfe25f494dcd" /><Relationship Type="http://schemas.openxmlformats.org/officeDocument/2006/relationships/slide" Target="/ppt/slides/slide2.xml" Id="Rbc98cf6200e74b37" /><Relationship Type="http://schemas.openxmlformats.org/officeDocument/2006/relationships/slide" Target="/ppt/slides/slide3.xml" Id="R4d87c9355e0d4d67" /><Relationship Type="http://schemas.openxmlformats.org/officeDocument/2006/relationships/slide" Target="/ppt/slides/slide4.xml" Id="R4c8e9259f23442de" /><Relationship Type="http://schemas.openxmlformats.org/officeDocument/2006/relationships/slide" Target="/ppt/slides/slide5.xml" Id="Rb6d7f430d40a4a98" /><Relationship Type="http://schemas.openxmlformats.org/officeDocument/2006/relationships/slide" Target="/ppt/slides/slide6.xml" Id="R338bb51dcfc048b0" /><Relationship Type="http://schemas.openxmlformats.org/officeDocument/2006/relationships/slide" Target="/ppt/slides/slide7.xml" Id="R01158388b05b4ad1" /><Relationship Type="http://schemas.openxmlformats.org/officeDocument/2006/relationships/slide" Target="/ppt/slides/slide8.xml" Id="Rc56e96b3ae304848" /><Relationship Type="http://schemas.openxmlformats.org/officeDocument/2006/relationships/slide" Target="/ppt/slides/slide9.xml" Id="Ree688a2d85f94b03" /><Relationship Type="http://schemas.openxmlformats.org/officeDocument/2006/relationships/slide" Target="/ppt/slides/slide10.xml" Id="R897c957bf35f4985" /><Relationship Type="http://schemas.openxmlformats.org/officeDocument/2006/relationships/slide" Target="/ppt/slides/slide11.xml" Id="R78e1a2fd8ae844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f9160ee9b4f44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15055ad77c49fd" /><Relationship Type="http://schemas.openxmlformats.org/officeDocument/2006/relationships/notesMaster" Target="/ppt/notesMasters/notesMaster1.xml" Id="R6639d58084594a8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b0346148b14526" /><Relationship Type="http://schemas.openxmlformats.org/officeDocument/2006/relationships/notesMaster" Target="/ppt/notesMasters/notesMaster1.xml" Id="Ra7e72a21a44940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7566c29b1349ed" /><Relationship Type="http://schemas.openxmlformats.org/officeDocument/2006/relationships/notesMaster" Target="/ppt/notesMasters/notesMaster1.xml" Id="R57ccd158930448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4fb31ba46e2499f" /><Relationship Type="http://schemas.openxmlformats.org/officeDocument/2006/relationships/notesMaster" Target="/ppt/notesMasters/notesMaster1.xml" Id="Rbdccd9dd78734f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bde34fef2a4ed6" /><Relationship Type="http://schemas.openxmlformats.org/officeDocument/2006/relationships/notesMaster" Target="/ppt/notesMasters/notesMaster1.xml" Id="Ra8de60e52b7148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fcbf59d7f94ced" /><Relationship Type="http://schemas.openxmlformats.org/officeDocument/2006/relationships/notesMaster" Target="/ppt/notesMasters/notesMaster1.xml" Id="Rece9ae1a47f64a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c384bf093849eb" /><Relationship Type="http://schemas.openxmlformats.org/officeDocument/2006/relationships/notesMaster" Target="/ppt/notesMasters/notesMaster1.xml" Id="R05de78a90ac7462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ed3fde2b8d34694" /><Relationship Type="http://schemas.openxmlformats.org/officeDocument/2006/relationships/notesMaster" Target="/ppt/notesMasters/notesMaster1.xml" Id="Rc1e5baf0cb9f47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9144d730ed4257" /><Relationship Type="http://schemas.openxmlformats.org/officeDocument/2006/relationships/notesMaster" Target="/ppt/notesMasters/notesMaster1.xml" Id="R92b2a54f613242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c6caa64a3a473c" /><Relationship Type="http://schemas.openxmlformats.org/officeDocument/2006/relationships/notesMaster" Target="/ppt/notesMasters/notesMaster1.xml" Id="R4382a82b1a8c4c5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68e650f7ac344ad" /><Relationship Type="http://schemas.openxmlformats.org/officeDocument/2006/relationships/notesMaster" Target="/ppt/notesMasters/notesMaster1.xml" Id="R57a64fe6732a4e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b0ddd7b81446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cf9365a5d64eb6" /><Relationship Type="http://schemas.openxmlformats.org/officeDocument/2006/relationships/slideLayout" Target="/ppt/slideLayouts/slideLayout1.xml" Id="Rbed51b5ba45046c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d51b5ba45046c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7c6d17e1c4dee" /><Relationship Type="http://schemas.openxmlformats.org/officeDocument/2006/relationships/image" Target="/ppt/media/image.png" Id="Rb1533448747e4f9f" /><Relationship Type="http://schemas.openxmlformats.org/officeDocument/2006/relationships/notesSlide" Target="/ppt/notesSlides/notesSlide1.xml" Id="Rd77c4241011149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53ff9280484db7" /><Relationship Type="http://schemas.openxmlformats.org/officeDocument/2006/relationships/notesSlide" Target="/ppt/notesSlides/notesSlide2.xml" Id="R62ccb0a7e3534c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d4497dd76246c2" /><Relationship Type="http://schemas.openxmlformats.org/officeDocument/2006/relationships/notesSlide" Target="/ppt/notesSlides/notesSlide3.xml" Id="R9b1599e8d12d44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0d989196324f82" /><Relationship Type="http://schemas.openxmlformats.org/officeDocument/2006/relationships/notesSlide" Target="/ppt/notesSlides/notesSlide4.xml" Id="R1d9df5a72d394f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6caae29e24779" /><Relationship Type="http://schemas.openxmlformats.org/officeDocument/2006/relationships/notesSlide" Target="/ppt/notesSlides/notesSlide5.xml" Id="Rd7902babe89d4b4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4a9e737d744ca4" /><Relationship Type="http://schemas.openxmlformats.org/officeDocument/2006/relationships/notesSlide" Target="/ppt/notesSlides/notesSlide6.xml" Id="Re55dcea08c7040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90fae3fabe4ebd" /><Relationship Type="http://schemas.openxmlformats.org/officeDocument/2006/relationships/notesSlide" Target="/ppt/notesSlides/notesSlide7.xml" Id="Rabeb4ef51b1d4b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361258bbd6488e" /><Relationship Type="http://schemas.openxmlformats.org/officeDocument/2006/relationships/notesSlide" Target="/ppt/notesSlides/notesSlide8.xml" Id="Rdb978c3d2c0f4a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afc46fb4d34068" /><Relationship Type="http://schemas.openxmlformats.org/officeDocument/2006/relationships/notesSlide" Target="/ppt/notesSlides/notesSlide9.xml" Id="R876ad77328b340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7a9808178940d9" /><Relationship Type="http://schemas.openxmlformats.org/officeDocument/2006/relationships/notesSlide" Target="/ppt/notesSlides/notesSlide10.xml" Id="R0cff52ad490e4f5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6ffeb17d134af8" /><Relationship Type="http://schemas.openxmlformats.org/officeDocument/2006/relationships/notesSlide" Target="/ppt/notesSlides/notesSlide11.xml" Id="R2a28c45a1f014ef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8667A7-115A-4788-80F3-F455BA9B8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0F188-8CD7-4B4C-AA7D-42F128F82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FDAB17-3DA8-495D-BAC2-FCC585E4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Skills Storytelling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C6EBA9-9B45-4109-9AAE-4287F4493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a routine project update into a story that wins team support.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20102-42BB-4A2C-A0F6-1C670E279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E7A517-AD91-4893-9D57-CBE637430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0D4540-2E2B-42CC-8FD5-987C2E603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8D06F2-8BC7-4F92-A005-B32F82C8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533448747e4f9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939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EB15E0-C40D-4765-9773-A723E2994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9AB808-78E8-4AD8-A0E5-3646EEF3F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0B57F7-92E6-46FE-ADB1-646B1C9C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24F78-E51B-447F-94F7-E21DF7650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5CDD71-F8B9-457C-9ACB-E8F2B7ED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storytelling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7DDAE-66CB-4732-9CEB-E4BB8271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645403-06DE-4EB0-847A-24A7B435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9DA785-002C-47F1-9221-57130890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091FA4-5A37-4A3F-911C-6F7AB656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8DAC63-841F-4113-8261-AA6619ECB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D13AF8-EE77-4A47-AA23-1070CAB7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ABA3D3-CE36-420E-BEBD-8C30C3F53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86721-5817-4D61-863D-C3303E76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Name the challenge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D3F06-EA90-461A-BB0B-25CBAF08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0CE89F-0360-4F70-864B-D49C37CB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C23007-284C-4AB1-885D-5ED7BE812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Resolution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27E7F5-D01B-404D-B497-B8C9CA1C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C9AABA-2E12-490F-8AD7-501B0D5E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558116-45BF-4F08-934B-3B5549840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467BEE-A70B-4209-BCAE-9DD71F75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BFF931-F872-40F6-9C05-00AB5E90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Explain the result</a:t>
            </a:r>
          </a:p>
        </p:txBody>
      </p:sp>
    </p:spTree>
    <p:extLst>
      <p:ext uri="{BB962C8B-B14F-4D97-AF65-F5344CB8AC3E}">
        <p14:creationId xmlns:p14="http://schemas.microsoft.com/office/powerpoint/2010/main" val="13069598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725D15-2CF9-4933-9C75-10511B970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14A3BF-785E-4FC3-A4BC-751FBB71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293676-B523-4072-B127-B7CB1CD5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D09E9A-9929-4984-BD2F-D457B3EF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B1EC1E-60E7-4029-9735-AEA3DC6A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clear story to make ideas easier to follow and remember.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B23F2D-8CAA-405D-8111-44298FC2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039E06-D058-425B-BA53-262B53A6E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502191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C845AB-5C32-4818-9DC1-BF51D5AF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6EED5-E395-4F40-8AEE-592103329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64F0EE-075A-4D73-B824-DE2926910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20254B-14B4-4C37-80FC-2955BCEC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5C6E5-4206-462A-9D7E-21ED397CC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skills storytelling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D44CB-1D3F-499C-8482-8739576E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DF7D21-DA04-4E01-B39C-28F28167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9FB55A-A135-40A2-8215-D89CDF64A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6D091A-7F82-4037-A7A0-1DA66D76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storytelling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E4090E-9141-494D-92C8-E243774AB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F3C718-C51F-4958-A598-5E53B907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6BA811-A0F7-4465-9C5D-646B8963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978FBA-4BF2-44D7-8E17-05874914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33C54-070D-4D93-B232-D841FF55C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 clear story to make ideas easier to…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BE6B80-B9FD-45D0-AB2E-BCF49935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A4314F-5C1F-4D73-9998-CE3EB1309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B1467A-A839-414D-A356-C37E56743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987812-D405-43AA-AC02-C65F9E76C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9BF270-8866-480D-A96D-E0402C73C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a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1D962C-1A0D-4439-960C-3836F3A14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24915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585454E-9BBD-4935-B153-943A1317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FA52CE-0F08-4831-840A-23865F4F3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C0B902-8EF3-4AB3-B332-D2C1132F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AE81EE-5B92-4CB0-A8D8-654A3DB9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D2577A-287C-428F-BC0A-213A67CD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08AADD-4360-4C30-B0C4-9AA764AF3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F79059-D605-4D78-B7E6-A50AC11B1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F31FA-3BBC-4607-A52D-C357E318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86B99-C863-4EBC-A18A-C80CA110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CB989-FFA8-4E18-83C7-185D05A91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8762BF-2273-4F3F-9D58-1AFED164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900A76-2104-44BE-881E-87002BBA4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31C042-1A09-459C-805D-C72FD8C3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challenge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5DDFC-358A-4F71-9020-E31B277AE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452AD3-2ED4-4439-AD6C-E26492545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1C66A8-2369-4FB6-B837-7C3E3929B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0DA4B-9A97-49BC-BD93-412E884EA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106A3B-3E75-4ACB-9AA7-C3FEF71B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A73614-1420-4991-9B5E-CE143F762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EAC058-D022-40EA-A795-66F3E76F0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A15F9D-934A-4649-9034-8357DD10A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Explain the result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B525777-008F-4491-B006-303E968C7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7EE874-72C0-4BA6-92DC-BB529856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6FB3AB-235F-4809-844E-D5EFC454F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3202A1-DB22-4E60-93C9-AA4D19C9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4493F0-61DA-4AF2-A68A-3A285F025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5300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0949F7-326B-45E2-93CA-1CD022F1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54415F-8DE6-4647-B81F-0A716B58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A694FB-13E1-4109-8F51-6D17A90C9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32C28-455A-4183-8E33-38FBD934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1D6A7C-1A91-4436-AC55-88EE3A5F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storytelling: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1C4896-4542-4275-8613-F90ED5630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B5FBA8-597E-4BDE-B45E-C89FD77F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4CBC0B-B829-4F95-8A41-D890B4701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108310-5663-4A07-921B-334C6D1A8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list facts, but the message feels flat.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901C6D-0B81-4523-BE1A-05BA4A53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2C03E0-B963-4833-87D1-86310DAA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audience asks for the point before the end.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BE80F1-404A-464E-8DBD-EE9A0F97C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846E8C-F9E8-4509-86F3-8B3E9FC4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8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speaker rushes through updates and loses attention.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7BAD5-BBB4-4A2A-8F42-4756FC778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9FC4F3-DDA0-4F8F-8DB9-EE28F2FF1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6D8C80-A06A-423F-A76B-C0F1015C3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88F796-649B-48B2-9DD8-ED7B98B9A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update follows a clear arc from problem to outcome.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C5D075-EC76-4E20-B6BA-D6A229872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C08670-6E97-49FD-9B79-DD7AF1B2C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decisions feel easier to understand and discuss.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CD2975-304E-41D5-90A4-55238D311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3EBA37-700D-4DB1-90BB-F4B5977C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speaker sounds prepared, calm, and persuasive.</a:t>
            </a:r>
          </a:p>
        </p:txBody>
      </p:sp>
    </p:spTree>
    <p:extLst>
      <p:ext uri="{BB962C8B-B14F-4D97-AF65-F5344CB8AC3E}">
        <p14:creationId xmlns:p14="http://schemas.microsoft.com/office/powerpoint/2010/main" val="20449284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8FB8FC-4C01-4046-B778-8F2B2217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A79A0-F8BD-49A0-8BB1-AA1B3205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395415-BAC2-4D78-8C9B-37F573F5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5C8C3F-9895-4A28-84C6-07626AD6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DF9C5F-A29E-4112-8AD8-7C08A9033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244A6-DB7B-4C43-B7F8-4C0D3EDC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AA4E20-189B-4A9A-8510-AE2150694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683470-8BB5-4010-9ADD-7DC2B69F3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9F8F10-6AE9-4BB9-B254-7612F76F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A162DF-F6A1-4FDC-B111-07895B6ED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updates that keeps people engaged.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A583FA-5460-474A-A3BF-94B5D5DC7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B9F954-DD50-4D9C-A3D5-AEBE2055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341DFA-9339-44F2-B922-F7DCEAC9C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6480FC-AFB1-4E15-A52B-FDAA77B63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NEW SPEAKERS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AC7D3A-1508-4ACB-8562-D5C7EAC2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structure that helps them speak with more confidence.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ADE905-4A6E-48C7-90A2-AFF0B6DD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531697-A54C-498F-B0D8-2E475CDA6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52255E-CE77-4840-B24D-E20E6359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BCAB04-0E21-446C-BB6C-9C3C93214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B1DC57-D120-48D7-AFEA-EAA6AEB7E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explain progress and decisions without losing the room.</a:t>
            </a:r>
          </a:p>
        </p:txBody>
      </p:sp>
    </p:spTree>
    <p:extLst>
      <p:ext uri="{BB962C8B-B14F-4D97-AF65-F5344CB8AC3E}">
        <p14:creationId xmlns:p14="http://schemas.microsoft.com/office/powerpoint/2010/main" val="13573280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514192A-6261-4C42-94FD-19AE7517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202D4-B0FF-49A4-BEFE-9FE2D52D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706ECC-1F53-4ADA-80C7-FD70B4B9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D6876-F30A-4481-882A-4AE0CFEC4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C85D81-708A-4FF5-A243-AFD9DC2B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DA052-C2EA-498D-AC72-49E11A6B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1AFF86-229C-4035-ACA6-ED8E8D162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7C458B-D2E3-492D-B435-EF74A370E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DF2109-D73C-40EB-A8C8-B8646A455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45EA7F-0C92-4085-B74C-0CF899FF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65401D-C51F-4EE3-8E47-13952CF4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671B95-884F-463E-B475-F0613AE6B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368A71-ED4A-4406-9655-3CDFCC1A8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888575-E62F-4C34-9D1E-E47D9F11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3C969-A23F-4209-9264-4BDC2D650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A586F0-8D76-4643-9FB3-B52409B42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701CBE-029B-4AB4-BE29-E2EE957E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challenge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435DDC-F759-4471-89DB-0957BD6F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734A18-E60A-4A24-B1A4-4603FEF7B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97AAB0-2B54-45F4-839E-2E6FF029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7038CD-8E61-46C2-A761-795C49F98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86DA16-83B1-4EFB-9ED2-CC72129A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95277F-7C99-4334-9732-8F0117EAA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955FB3-A505-4FE8-9743-00A88FE00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AF365B6-5A09-4FD4-ADA3-C30BA843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CC1B2C-85B7-48D0-8B49-4161FE903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E7544F-13C9-429A-82AA-C9615B43A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200AD2-D21B-4272-BBF2-0598AA32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D39A6A-2868-4A18-8280-11B652B51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Explain the result</a:t>
            </a:r>
          </a:p>
        </p:txBody>
      </p:sp>
    </p:spTree>
    <p:extLst>
      <p:ext uri="{BB962C8B-B14F-4D97-AF65-F5344CB8AC3E}">
        <p14:creationId xmlns:p14="http://schemas.microsoft.com/office/powerpoint/2010/main" val="16423893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D54004-7081-4C29-8C79-A309BB18F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4ADF61-C529-4E43-9F1D-73455430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05374-A90F-4D4B-8BE4-D30996641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45208C-4642-4D65-9F86-2028C2E81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21C21-5A54-4C2D-BCA0-C8247C4E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storytelling: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A40433-24D3-447C-80CD-22DEB697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D5397C-EAB4-4153-AA65-4E22989E1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00941D-AC89-4BB5-B321-AC2C7476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did Maya turn a status update into a story the team could quickly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B85818-9F9E-430A-945A-ED7A6082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EDD61A-3611-462D-97DC-9DF346754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B69FB6-284B-46A8-BE22-A1716FF8C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63515E-FA84-4548-8B1E-9FAB0529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Name the challenge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06FEF9-7539-4BA6-8844-1FDA38A18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8F1CBC-089D-4FB7-8E6C-514D4F2C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3E609C-9A4D-493B-A0D2-2A2AE87E6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DD0D7F-726C-4567-BD66-EA27B625E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7D40E1-8C5B-4983-995B-694F96F5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2E3C7A-DC60-4BBF-932B-C1F459E8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</p:spTree>
    <p:extLst>
      <p:ext uri="{BB962C8B-B14F-4D97-AF65-F5344CB8AC3E}">
        <p14:creationId xmlns:p14="http://schemas.microsoft.com/office/powerpoint/2010/main" val="15272165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973F37B-3973-4363-B635-92DB5BB3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889A9-843E-4C8E-9B2B-3DC67121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FA84DE-3C57-44BD-B857-E46C799E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07DBE9-D5D1-4C3F-8787-903CBAA50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1F7D6-EEBC-4D80-9C37-8AFA4743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storytelling: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7D847-7F12-4543-ABB3-88B4192AD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543189-746B-40E4-ACEE-C87D05E5B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67C509-07B9-4C51-B083-6BEFA39D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E4B40A-FDB6-4EE4-88B9-4A87CA0BF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02F079-6F0E-47A4-9FD2-B17F0251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992DE0-C161-4D55-98D1-638FFE3E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670384-D6AC-4302-B068-5638D3066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630A83-B53F-4E07-BFAF-29D89209A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97DD8F-3263-4FDB-AAB8-F2848783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Name the challenge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B45DFA-7F0E-4CF8-9631-E180BD267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25694C-7316-4B3C-8F87-B62A277A2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42D0D1-0E19-46DF-836C-D272906D2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670A07-CD76-4A63-8DB0-57AD074CC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180B4A-4B66-4C54-9D24-F85FA55A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85AE11-43ED-4393-B0AE-74F626687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6D1BD0-B14E-4E0D-8460-294DD361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87209C-B94E-4D8C-AE30-E1577F160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D71FBB-FC64-43C8-913B-CF0B12E67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D1B7B8-82DB-42B9-9DEB-0F4A5021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6379B0-351D-44ED-B96F-443FB222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4205202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DCA43A-36D1-4E33-BB63-57DD58C6E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B9FF7F-E412-42A2-8C3B-05CB761F8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E52B7F-3AD1-4B7C-BC13-5359B900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story can make every update land better.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87128-15FB-47F9-8D52-B32DD0FE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5542C9-75F8-4A33-9F4E-9134CF9C9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CE82A4-BC7C-4998-BA76-E7918030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338BE7-8D1B-4501-8CF7-27F67169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317420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2026-10-01T20:53:22.5870000Z</dcterms:created>
  <dcterms:modified xsi:type="dcterms:W3CDTF">2026-10-01T20:53:22.5870000Z</dcterms:modified>
</coreProperties>
</file>