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36aa469c68741c9" /><Relationship Type="http://schemas.openxmlformats.org/officeDocument/2006/relationships/extended-properties" Target="/docProps/app.xml" Id="R5967191507754d4c" /><Relationship Type="http://schemas.openxmlformats.org/officeDocument/2006/relationships/officeDocument" Target="/ppt/presentation.xml" Id="R903487528f8a41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a348649f1d4a2b"/>
  </p:sldMasterIdLst>
  <p:notesMasterIdLst>
    <p:notesMasterId xmlns:r="http://schemas.openxmlformats.org/officeDocument/2006/relationships" r:id="Rb025334c4bc046c2"/>
  </p:notesMasterIdLst>
  <p:sldIdLst>
    <p:sldId xmlns:r="http://schemas.openxmlformats.org/officeDocument/2006/relationships" id="256" r:id="Rec457a7c78ed47e0"/>
    <p:sldId xmlns:r="http://schemas.openxmlformats.org/officeDocument/2006/relationships" id="257" r:id="R7a7e69898e844421"/>
    <p:sldId xmlns:r="http://schemas.openxmlformats.org/officeDocument/2006/relationships" id="258" r:id="R695542ce8fb5474e"/>
    <p:sldId xmlns:r="http://schemas.openxmlformats.org/officeDocument/2006/relationships" id="259" r:id="R41a05020c47a4363"/>
    <p:sldId xmlns:r="http://schemas.openxmlformats.org/officeDocument/2006/relationships" id="260" r:id="R029b928c1dd54c3d"/>
    <p:sldId xmlns:r="http://schemas.openxmlformats.org/officeDocument/2006/relationships" id="261" r:id="R20738d838a584e88"/>
    <p:sldId xmlns:r="http://schemas.openxmlformats.org/officeDocument/2006/relationships" id="262" r:id="Rf1d5dd61a97149ae"/>
    <p:sldId xmlns:r="http://schemas.openxmlformats.org/officeDocument/2006/relationships" id="263" r:id="Ra9191a7a02fc4b6d"/>
    <p:sldId xmlns:r="http://schemas.openxmlformats.org/officeDocument/2006/relationships" id="264" r:id="Ra189801b2d964f42"/>
    <p:sldId xmlns:r="http://schemas.openxmlformats.org/officeDocument/2006/relationships" id="265" r:id="R003656137b61446b"/>
    <p:sldId xmlns:r="http://schemas.openxmlformats.org/officeDocument/2006/relationships" id="266" r:id="Reef5e66cb5bb4b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a84704f8634ac7" /><Relationship Type="http://schemas.openxmlformats.org/officeDocument/2006/relationships/slideMaster" Target="/ppt/slideMasters/slideMaster1.xml" Id="R8ca348649f1d4a2b" /><Relationship Type="http://schemas.openxmlformats.org/officeDocument/2006/relationships/notesMaster" Target="/ppt/notesMasters/notesMaster1.xml" Id="Rb025334c4bc046c2" /><Relationship Type="http://schemas.openxmlformats.org/officeDocument/2006/relationships/presProps" Target="/ppt/presProps.xml" Id="Rcdbaf8fffc864b09" /><Relationship Type="http://schemas.openxmlformats.org/officeDocument/2006/relationships/tableStyles" Target="/ppt/tableStyles.xml" Id="Raf8ef82c6c664da9" /><Relationship Type="http://schemas.openxmlformats.org/officeDocument/2006/relationships/slide" Target="/ppt/slides/slide1.xml" Id="Rec457a7c78ed47e0" /><Relationship Type="http://schemas.openxmlformats.org/officeDocument/2006/relationships/slide" Target="/ppt/slides/slide2.xml" Id="R7a7e69898e844421" /><Relationship Type="http://schemas.openxmlformats.org/officeDocument/2006/relationships/slide" Target="/ppt/slides/slide3.xml" Id="R695542ce8fb5474e" /><Relationship Type="http://schemas.openxmlformats.org/officeDocument/2006/relationships/slide" Target="/ppt/slides/slide4.xml" Id="R41a05020c47a4363" /><Relationship Type="http://schemas.openxmlformats.org/officeDocument/2006/relationships/slide" Target="/ppt/slides/slide5.xml" Id="R029b928c1dd54c3d" /><Relationship Type="http://schemas.openxmlformats.org/officeDocument/2006/relationships/slide" Target="/ppt/slides/slide6.xml" Id="R20738d838a584e88" /><Relationship Type="http://schemas.openxmlformats.org/officeDocument/2006/relationships/slide" Target="/ppt/slides/slide7.xml" Id="Rf1d5dd61a97149ae" /><Relationship Type="http://schemas.openxmlformats.org/officeDocument/2006/relationships/slide" Target="/ppt/slides/slide8.xml" Id="Ra9191a7a02fc4b6d" /><Relationship Type="http://schemas.openxmlformats.org/officeDocument/2006/relationships/slide" Target="/ppt/slides/slide9.xml" Id="Ra189801b2d964f42" /><Relationship Type="http://schemas.openxmlformats.org/officeDocument/2006/relationships/slide" Target="/ppt/slides/slide10.xml" Id="R003656137b61446b" /><Relationship Type="http://schemas.openxmlformats.org/officeDocument/2006/relationships/slide" Target="/ppt/slides/slide11.xml" Id="Reef5e66cb5bb4b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4402e89f684f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7239f20d7f46ad" /><Relationship Type="http://schemas.openxmlformats.org/officeDocument/2006/relationships/notesMaster" Target="/ppt/notesMasters/notesMaster1.xml" Id="Rb00287ced6b74e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3ba84d07234a4b" /><Relationship Type="http://schemas.openxmlformats.org/officeDocument/2006/relationships/notesMaster" Target="/ppt/notesMasters/notesMaster1.xml" Id="Rccd5fbb4fce149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7028c3408734034" /><Relationship Type="http://schemas.openxmlformats.org/officeDocument/2006/relationships/notesMaster" Target="/ppt/notesMasters/notesMaster1.xml" Id="R6d7922d454ea40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653f04d5fc645f9" /><Relationship Type="http://schemas.openxmlformats.org/officeDocument/2006/relationships/notesMaster" Target="/ppt/notesMasters/notesMaster1.xml" Id="R0f85d0a3f5e646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49804220d464273" /><Relationship Type="http://schemas.openxmlformats.org/officeDocument/2006/relationships/notesMaster" Target="/ppt/notesMasters/notesMaster1.xml" Id="Rd62919f8139942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d552ab6b4347f6" /><Relationship Type="http://schemas.openxmlformats.org/officeDocument/2006/relationships/notesMaster" Target="/ppt/notesMasters/notesMaster1.xml" Id="R82e1be4795db446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ee227483564c8c" /><Relationship Type="http://schemas.openxmlformats.org/officeDocument/2006/relationships/notesMaster" Target="/ppt/notesMasters/notesMaster1.xml" Id="Rcfcb488bb4544a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3dfa0ff3914590" /><Relationship Type="http://schemas.openxmlformats.org/officeDocument/2006/relationships/notesMaster" Target="/ppt/notesMasters/notesMaster1.xml" Id="Rbc42f51114684bd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805c7db5a4c4455" /><Relationship Type="http://schemas.openxmlformats.org/officeDocument/2006/relationships/notesMaster" Target="/ppt/notesMasters/notesMaster1.xml" Id="R48e6a8ee4aa941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6d6a276e8be49f2" /><Relationship Type="http://schemas.openxmlformats.org/officeDocument/2006/relationships/notesMaster" Target="/ppt/notesMasters/notesMaster1.xml" Id="Raff9e08ef9d849d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a0425d74b474bca" /><Relationship Type="http://schemas.openxmlformats.org/officeDocument/2006/relationships/notesMaster" Target="/ppt/notesMasters/notesMaster1.xml" Id="R00f69d35505149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723715302c4a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98abbd2751485f" /><Relationship Type="http://schemas.openxmlformats.org/officeDocument/2006/relationships/slideLayout" Target="/ppt/slideLayouts/slideLayout1.xml" Id="R62d2e02e0af64af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2d2e02e0af64a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7494dccadb4f3b" /><Relationship Type="http://schemas.openxmlformats.org/officeDocument/2006/relationships/image" Target="/ppt/media/image.png" Id="R8ec3eb48dd1d4e6d" /><Relationship Type="http://schemas.openxmlformats.org/officeDocument/2006/relationships/notesSlide" Target="/ppt/notesSlides/notesSlide1.xml" Id="R04c53f2e09b1406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a5a2b2cf644e71" /><Relationship Type="http://schemas.openxmlformats.org/officeDocument/2006/relationships/notesSlide" Target="/ppt/notesSlides/notesSlide2.xml" Id="R70da015a992e4c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087a2fe3144cab" /><Relationship Type="http://schemas.openxmlformats.org/officeDocument/2006/relationships/notesSlide" Target="/ppt/notesSlides/notesSlide3.xml" Id="R4c718935b4494c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98fbe0be14422c" /><Relationship Type="http://schemas.openxmlformats.org/officeDocument/2006/relationships/notesSlide" Target="/ppt/notesSlides/notesSlide4.xml" Id="Rd0ad7f3c79984ca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2a17ed5a2b4bc4" /><Relationship Type="http://schemas.openxmlformats.org/officeDocument/2006/relationships/notesSlide" Target="/ppt/notesSlides/notesSlide5.xml" Id="R47292b3519e34a8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bf2e1e1b94406a" /><Relationship Type="http://schemas.openxmlformats.org/officeDocument/2006/relationships/notesSlide" Target="/ppt/notesSlides/notesSlide6.xml" Id="R71986a4fbd87419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22dc0ce1a64fdf" /><Relationship Type="http://schemas.openxmlformats.org/officeDocument/2006/relationships/notesSlide" Target="/ppt/notesSlides/notesSlide7.xml" Id="R69d00c792a2b4c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ccbc01f94d4cef" /><Relationship Type="http://schemas.openxmlformats.org/officeDocument/2006/relationships/notesSlide" Target="/ppt/notesSlides/notesSlide8.xml" Id="R0c05b65affaa47e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3f181e5f4c47f2" /><Relationship Type="http://schemas.openxmlformats.org/officeDocument/2006/relationships/notesSlide" Target="/ppt/notesSlides/notesSlide9.xml" Id="R636b5516f7b1436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41fa3eed114046" /><Relationship Type="http://schemas.openxmlformats.org/officeDocument/2006/relationships/notesSlide" Target="/ppt/notesSlides/notesSlide10.xml" Id="R04f9aacc743041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4e87c796c0486a" /><Relationship Type="http://schemas.openxmlformats.org/officeDocument/2006/relationships/notesSlide" Target="/ppt/notesSlides/notesSlide11.xml" Id="R47e39400faa2407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5B922-AF09-4470-ADF0-2EFF15B8E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38378A-4404-4CA8-A63D-EC97435E4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34BC62-2E74-4342-9F6A-43B3FEA86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Skills Video Clips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C3C180-9D1F-4860-A6A5-315A9839E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sales manager uses short rehearsal clips to sharpen delivery before the client pitch.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7EC5DC-DBA0-4940-9680-485D5062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5DBA47-52F9-49B3-BFB5-E4F8A9C91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6E8DAC-C3FC-4C30-845F-A2885D6DA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14F591-C789-415D-A67A-D41C9434D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3eb48dd1d4e6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5676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441827-6C0A-4287-A3EE-C3BFCE89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BA8424-3D69-420C-A412-F064C44A5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DE8BCE-0668-4EAB-9B50-F9DA36F5A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EA48EB-054C-4594-B660-A66BA1B6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635719-851E-4816-BA49-5C99D4B6F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video clips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332379-9A22-4EA2-9F94-EB31C10E2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893485-F64E-452F-A44E-0347EFBCE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417CD1-83C9-46D3-BB9A-CE3A160B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7FB704-346A-4B8F-86F3-7202DC603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one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5DF2FB-7270-4109-A9CB-52133CE89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97BF73-8C37-48DF-86E1-99BE0BCD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3A8924-37A2-4EA5-8948-2555227FD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Clip Review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AD0035-5512-49BF-89CC-8F061E8A1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Record a short 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C5C651-3A71-412A-BA50-8E40B050F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80D2FD-AF39-4632-9C81-D3EB9B6CF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1394F4-E4AE-4BA9-BEC9-CAB413394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Skill Drills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F9383D-61C7-4C47-B918-309AE8F21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one habit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F63222-75B5-4F04-8794-FB8A0030D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661DA8-0CDB-4DDE-B172-7C1A2D64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3C04640-7855-4BAF-A97C-2F08F2FE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Pitch Ready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A2C804-945F-4DE6-B189-EC505415A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Rewrite the line</a:t>
            </a:r>
          </a:p>
        </p:txBody>
      </p:sp>
    </p:spTree>
    <p:extLst>
      <p:ext uri="{BB962C8B-B14F-4D97-AF65-F5344CB8AC3E}">
        <p14:creationId xmlns:p14="http://schemas.microsoft.com/office/powerpoint/2010/main" val="17951311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08B664-DBA7-49A4-8DC5-BEF00882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FDB2AC-E7CE-41A9-99F2-A9A3C5B39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DF4C24-4C0E-47D9-99F3-430DBEC37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838BEC-B2C3-40BF-8789-7B008715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099B2B-B544-45FC-ADB0-3D026B1C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clip-by-clip practice to improve speaking presence.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6E4D63-36CF-4976-8B5B-61196685C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FC2BC1-0D70-45CE-8D04-35E33D2D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6674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ED6EDD-6AF9-45C9-B6B8-30370DB6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BD5456-E81D-4754-A4D3-A342F5A8C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AEE334-7824-4F69-9DBF-70A9C163E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1D8733-AF52-4306-AEFB-DBD8FB3F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1C8807-85B1-408F-A013-D6957C76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presentation skills video clips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83B1D6-E026-41FC-826E-AA67A0CE3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7EE377-4C58-4B70-9EAA-94751B83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4F6F1E-306E-4BEB-BF33-9E4259A92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EB0196-A172-4A9F-9DC5-7E0EAF788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video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CA0850-BCF5-4970-9DF1-6A8E8D192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9D0708-20CC-4E96-AA67-D0B43B8D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CB4950-4175-4C8B-8211-A449CC50E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21DED0-E9C5-475D-8FE8-2EF721B7B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E62019-5039-43BF-AAE8-F49C66018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clip-by-clip practice to improve spea…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14B458-7390-4762-BD18-43073154D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74270F-7C5A-4F1A-BD75-19A4DFEC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2A5E50-598B-43CA-BE0F-2490E68D2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1344AC-F59B-4332-B318-89A55C83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2AB40F-5912-4A12-BD4C-98E4431A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Repeat with feedback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49F08E-276F-44DD-BAFB-E9BDC2102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748330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0C463D4-5177-45FF-B920-407933CA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B5984A-5AAC-4CAE-BD5A-E1285B78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D4AC6C-537F-4C18-95B4-15440EFAF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9F3674-F0FA-43EA-90DB-7AA08276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19E49-62FC-4907-8A1B-CB3B89FFE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376B4-AC10-42C8-AB02-F6EAC0F17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3DE2C3-960E-460F-B061-6723D49AE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7D2F7C-FAD1-4994-A458-352309240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F858E-1904-46D9-8BB0-DE83F27BE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6A108-C01E-45E2-9D16-8A803DC53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B2817D-E13F-4D87-9708-AEEC73DD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13CB42-1DF8-4292-BD0A-8384FC996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00BABD-698E-4495-A602-84BED35F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Record a short take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632DF1-260F-4C15-9A0A-CF287D0A9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0664BA-70DD-4967-A1D0-5F01C1834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1F916D-880A-486D-A739-33714FEE2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BF6F2-FA01-4C71-93CE-00756442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one habit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DE5645-E4C0-4230-A691-9642EB3D9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499E18-314D-407A-A252-09698A9CD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6701C2-E672-4104-B7D8-138D2F093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C266C2-FF5D-4862-9064-CED61DB71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Rewrite the line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7662B3-ED8C-46B3-A6F6-ACCF34B56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CAC7D13-2897-43EB-959E-14B080208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0FAD276-9FFC-4067-A762-86E133F40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FD89FA-C65E-4506-A7F0-25671B7C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Repeat with feedback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E608A7-24B5-4698-BD07-5B5FAB5A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7446252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CCA814-4CD5-4D55-A58D-02C640FA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15F580-3A45-4AB7-99E7-3DC661406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7C49E7-46D9-4078-951F-43F77DCBF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CBC972-7D87-4AFC-A29F-DF4585A1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699E20-DD21-4E33-81DD-2CD441D2B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video clips: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915862-10D6-4909-9422-BA760526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1E119-4C3D-4D26-A3E6-30A56ED04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DC735D-8707-4BCC-9740-0E492B05E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C2440A-A294-4DB3-B368-67A9E44EC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look fine, but delivery feels flat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09793B-2ED9-43F9-9F34-48E88FC28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3B7DF9-CFCC-40C9-8775-7DBC2D5A4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Speakers lose their place midway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8C2948-FC6F-4CFF-A514-B6306FD19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1FDAB4-80BD-406B-A948-C3F2DD975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Feedback stays vague and hard to apply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C99488-8395-4E30-93AA-BC8F20AA2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71DA6C-D745-4B39-85CE-B8730CECA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C410D8-F68E-4061-9039-C632F9E8D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118077-23F3-46F7-9624-ACF48E74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clip highlights one fix at a time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576ED8-D705-4DDA-86ED-8DEADF8EC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DFF7D9-17B5-4DB2-83EB-3A9970B29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speaker stays steady and clear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F767CD-0514-4D6C-82DB-F73D1974F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C088BA-EC8D-43F9-BE25-FAA8BDC0B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feels focused and easy to repeat</a:t>
            </a:r>
          </a:p>
        </p:txBody>
      </p:sp>
    </p:spTree>
    <p:extLst>
      <p:ext uri="{BB962C8B-B14F-4D97-AF65-F5344CB8AC3E}">
        <p14:creationId xmlns:p14="http://schemas.microsoft.com/office/powerpoint/2010/main" val="98185326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2D9212-D587-4EE8-AC32-E465F1036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F7D15B-5624-4EED-BEAE-7B0C61C69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4A8B4C-2A0B-4308-A57A-2DE183E9E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DF954-9D1F-435A-A2E0-33C439981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84CD59-3D12-4A74-9A85-4D3F41B9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D1EB4C-E729-4FE7-AFA7-7276B7D7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0C84D-44A7-43BC-883C-2F52EE55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A9C71C-17BD-4300-AC54-91E10D86D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215D19-30FF-4B9E-BB6E-C63C7E8D5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E3A8B8-5C2A-4C56-B97E-2C977AB5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coach speaking skills before meetings and presentations.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04EEA1-C717-4E33-B6B7-0F3361E7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3903B0-D498-468D-8440-5B2E01A9C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3DE262-A510-4172-B4EA-DB39A3171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EDC208-B9F0-4C9F-BED0-D528D221D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REPS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C41721-B761-463C-9535-AF4EA153A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to sound clear, confident, and natural in client-facing pitches.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FF415B-0F7B-4880-914F-498EE0B3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DF878C-99DA-410A-B038-CD4C1049D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65F106-4425-4B76-913D-EAE348291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2536C5-398E-44F2-8CAB-2BF466AE4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FEDE69-4BE9-4F52-BC13-B852FA913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visual examples that make presentation feedback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100672547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C6371F5-9332-4555-834A-EB6F5986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D5E4F-74C4-4822-8CDB-91616C59E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1E7054-CE0B-4A2D-8DA6-45EBBC19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ECBE2F-8682-441E-8D3C-06797A3C6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91E689-D52A-4B72-AF07-B1A2AE5E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B96934-927E-495F-96BA-E1AE55BA2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6A0DEE-0D0B-40CA-9282-1B938CEF8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59A98B-75AF-456E-963B-A04254F35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534539-A55C-4CC3-939E-FD7DA477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096E1C-B647-47C9-B840-1A78007A6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27CD6-BFE7-4E04-BEF5-EEA4C958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C002C0-8DAE-4F28-90D8-18E4E13C5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4B0CD-E2A7-4B9A-8ACA-F5CC8FC6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2B7FF6-A21B-413E-939A-012369BCE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9D91B8-54C2-4C5B-A864-29ECDA458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8C26B2-C1D2-435D-901C-A869E6E0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0125BA-A7C0-464E-A821-3BCBE404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Record a short take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1735CF-0B6E-4DCB-BC55-63BB5169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C3635C-3267-416D-80B7-DB15D9B97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D6F8C1-843D-4277-B010-3C9BAB391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E9F2D7-1697-4C14-8A89-244DB7B56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576B31-6F29-4442-8970-D816CD39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109F93-89F9-404E-A5E2-2832CB9C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one habit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238A647-6789-4C78-81E0-D0A3CBCE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37C1F6-24FC-491A-9C51-3585D0457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8935CC-467D-49D6-BB95-ACE1C9F0A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9EEF1D-B82C-403E-88B5-81CB0B30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02D4151-5E18-4D02-8ED1-A6B1CE39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C7ECD28-BAFC-40CA-A3C3-4A7DA2A6A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Rewrite the line</a:t>
            </a:r>
          </a:p>
        </p:txBody>
      </p:sp>
    </p:spTree>
    <p:extLst>
      <p:ext uri="{BB962C8B-B14F-4D97-AF65-F5344CB8AC3E}">
        <p14:creationId xmlns:p14="http://schemas.microsoft.com/office/powerpoint/2010/main" val="15148709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FF835E-9DF0-4FBE-92F5-74E839028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73975F-56E4-4B5C-A6CA-B1142592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B71AE9-36D4-45BB-8AA5-FADA0E05B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4D4D5A-C21D-461E-95F2-AD5E0F9EC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9A597B-7D62-4489-B9CA-73657FC45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video clips: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35739B-E5B8-4FBA-A8D8-08641827E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D038EE-917B-4DAB-8EDE-D40C9C316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4D27D9-D36B-4829-BA65-9D4A27706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could Maya coach her team with short clips before the quarterly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E6149B-5D8D-4C9B-9F35-3B0091690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334043-EEA6-49A8-8A24-BB7F3C034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30B73F-3BAA-4817-8C0A-F356CAA64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E77E23-9BC9-4FCD-BD09-DCCC2A8D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Record a short take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A12623-7732-46C7-A455-462179EFB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0AD25A-2BA8-4325-87E3-A5A076D9B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B70B13-B2A6-468C-86F8-F14EBAB6C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one habit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6BC336-D160-4535-B43B-741CC046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8C23C9-A41D-49F5-9AB6-FC824CA61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6EA5E9-0CBC-480A-8EC6-677A24A6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Repeat with feedback</a:t>
            </a:r>
          </a:p>
        </p:txBody>
      </p:sp>
    </p:spTree>
    <p:extLst>
      <p:ext uri="{BB962C8B-B14F-4D97-AF65-F5344CB8AC3E}">
        <p14:creationId xmlns:p14="http://schemas.microsoft.com/office/powerpoint/2010/main" val="105344094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F65586-8EAC-4FA1-8C56-FB8ED6E9A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39048F-E298-46E2-84A8-6DDFE3E64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D06684-1592-4456-B469-3D9180AF6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AA184-D7D3-4FD0-9385-4C9C4757C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96450-2DF6-46DF-8BBB-F539EAC18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presentation skills video clips: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884FE4-75A5-4E55-9481-4B6FA2880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DDD206-E4AC-4B00-8D07-909329D2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0AD746-76DB-42AD-AAA5-CA3766EE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A63C62-5B98-4509-A528-A6DE36C0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one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C4F6BF-06C6-426B-A5B4-F18FE7210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123989-B9F3-41AA-83CF-98182513C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C2390A-1303-4F3F-9D6C-3092C178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85A496-97A0-4648-B85E-9E6459A40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5FBF74-8DF9-4239-983E-2D3F04DE5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Record a short take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8D059D-C0F6-48FE-BD35-76510F91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8A3D31-E54C-48F8-B565-DAFBF89C0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D256E9-57F5-4571-AE11-1071DA3A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DCD0E6-3221-405D-9F6A-CB0868C7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828F62-F805-4C98-ABBF-4CA809008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one habit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3D47D3-F742-4951-9504-904D08BA3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265A1F-EA51-411F-92AE-BF29999D6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A79AFBE-58A4-436B-9678-63994C7F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2D60E90-3B6A-4C38-8882-A85131738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BE9F2C2-AB6E-45A0-AFFF-D6FE20E31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Repeat with feedback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80B42E-A2F2-4DCE-BFBA-53529CDEB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355031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2314B9-25C4-4C8F-99EC-D48DE3F0F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758B7-182D-45C6-A453-AC2DAD6A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34B504-3F32-43F8-90E6-7E5DC386E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Practice one clip, improve one habit.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50B954-FA7E-4E1F-832C-A095D3DB1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3EBDCC-D9EB-4B2D-B928-036996EA2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35F718-59A7-4B4C-82D7-6EC6FB5B1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2C8CB6-9917-40A2-BFE3-40D5F8D7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869525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2026-10-01T21:34:28.5630000Z</dcterms:created>
  <dcterms:modified xsi:type="dcterms:W3CDTF">2026-10-01T21:34:28.5630000Z</dcterms:modified>
</coreProperties>
</file>