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7e5ca4115f4045" /><Relationship Type="http://schemas.openxmlformats.org/officeDocument/2006/relationships/extended-properties" Target="/docProps/app.xml" Id="R6b8908289e664907" /><Relationship Type="http://schemas.openxmlformats.org/officeDocument/2006/relationships/officeDocument" Target="/ppt/presentation.xml" Id="Rf085a3c5575041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f2a9f04a964419"/>
  </p:sldMasterIdLst>
  <p:notesMasterIdLst>
    <p:notesMasterId xmlns:r="http://schemas.openxmlformats.org/officeDocument/2006/relationships" r:id="Rbab078275a194999"/>
  </p:notesMasterIdLst>
  <p:sldIdLst>
    <p:sldId xmlns:r="http://schemas.openxmlformats.org/officeDocument/2006/relationships" id="256" r:id="Rb34d1813e13946e9"/>
    <p:sldId xmlns:r="http://schemas.openxmlformats.org/officeDocument/2006/relationships" id="257" r:id="R67ee9007cce94938"/>
    <p:sldId xmlns:r="http://schemas.openxmlformats.org/officeDocument/2006/relationships" id="258" r:id="Rfaf2647b61174209"/>
    <p:sldId xmlns:r="http://schemas.openxmlformats.org/officeDocument/2006/relationships" id="259" r:id="R83c7abec34d24e5e"/>
    <p:sldId xmlns:r="http://schemas.openxmlformats.org/officeDocument/2006/relationships" id="260" r:id="Rf42d694a612a4ed8"/>
    <p:sldId xmlns:r="http://schemas.openxmlformats.org/officeDocument/2006/relationships" id="261" r:id="R60bdf5f62dac4501"/>
    <p:sldId xmlns:r="http://schemas.openxmlformats.org/officeDocument/2006/relationships" id="262" r:id="R02b72284b13648a0"/>
    <p:sldId xmlns:r="http://schemas.openxmlformats.org/officeDocument/2006/relationships" id="263" r:id="R94e5d618eada43f4"/>
    <p:sldId xmlns:r="http://schemas.openxmlformats.org/officeDocument/2006/relationships" id="264" r:id="Ra7bd13b3712e47c8"/>
    <p:sldId xmlns:r="http://schemas.openxmlformats.org/officeDocument/2006/relationships" id="265" r:id="R0bf29fe870454236"/>
    <p:sldId xmlns:r="http://schemas.openxmlformats.org/officeDocument/2006/relationships" id="266" r:id="R701e014e7dcf4e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60a645569a432b" /><Relationship Type="http://schemas.openxmlformats.org/officeDocument/2006/relationships/slideMaster" Target="/ppt/slideMasters/slideMaster1.xml" Id="Rbff2a9f04a964419" /><Relationship Type="http://schemas.openxmlformats.org/officeDocument/2006/relationships/notesMaster" Target="/ppt/notesMasters/notesMaster1.xml" Id="Rbab078275a194999" /><Relationship Type="http://schemas.openxmlformats.org/officeDocument/2006/relationships/presProps" Target="/ppt/presProps.xml" Id="R110e531668d54344" /><Relationship Type="http://schemas.openxmlformats.org/officeDocument/2006/relationships/tableStyles" Target="/ppt/tableStyles.xml" Id="R22d3c87a94294243" /><Relationship Type="http://schemas.openxmlformats.org/officeDocument/2006/relationships/slide" Target="/ppt/slides/slide1.xml" Id="Rb34d1813e13946e9" /><Relationship Type="http://schemas.openxmlformats.org/officeDocument/2006/relationships/slide" Target="/ppt/slides/slide2.xml" Id="R67ee9007cce94938" /><Relationship Type="http://schemas.openxmlformats.org/officeDocument/2006/relationships/slide" Target="/ppt/slides/slide3.xml" Id="Rfaf2647b61174209" /><Relationship Type="http://schemas.openxmlformats.org/officeDocument/2006/relationships/slide" Target="/ppt/slides/slide4.xml" Id="R83c7abec34d24e5e" /><Relationship Type="http://schemas.openxmlformats.org/officeDocument/2006/relationships/slide" Target="/ppt/slides/slide5.xml" Id="Rf42d694a612a4ed8" /><Relationship Type="http://schemas.openxmlformats.org/officeDocument/2006/relationships/slide" Target="/ppt/slides/slide6.xml" Id="R60bdf5f62dac4501" /><Relationship Type="http://schemas.openxmlformats.org/officeDocument/2006/relationships/slide" Target="/ppt/slides/slide7.xml" Id="R02b72284b13648a0" /><Relationship Type="http://schemas.openxmlformats.org/officeDocument/2006/relationships/slide" Target="/ppt/slides/slide8.xml" Id="R94e5d618eada43f4" /><Relationship Type="http://schemas.openxmlformats.org/officeDocument/2006/relationships/slide" Target="/ppt/slides/slide9.xml" Id="Ra7bd13b3712e47c8" /><Relationship Type="http://schemas.openxmlformats.org/officeDocument/2006/relationships/slide" Target="/ppt/slides/slide10.xml" Id="R0bf29fe870454236" /><Relationship Type="http://schemas.openxmlformats.org/officeDocument/2006/relationships/slide" Target="/ppt/slides/slide11.xml" Id="R701e014e7dcf4e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647b4a7bf24f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0dcb7a96494ecc" /><Relationship Type="http://schemas.openxmlformats.org/officeDocument/2006/relationships/notesMaster" Target="/ppt/notesMasters/notesMaster1.xml" Id="R668518f382f448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90d2b9b13b4724" /><Relationship Type="http://schemas.openxmlformats.org/officeDocument/2006/relationships/notesMaster" Target="/ppt/notesMasters/notesMaster1.xml" Id="R3236022b48d940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48a9d1e8bb4d65" /><Relationship Type="http://schemas.openxmlformats.org/officeDocument/2006/relationships/notesMaster" Target="/ppt/notesMasters/notesMaster1.xml" Id="Reb29475ad4844d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f772e3c591442e" /><Relationship Type="http://schemas.openxmlformats.org/officeDocument/2006/relationships/notesMaster" Target="/ppt/notesMasters/notesMaster1.xml" Id="Re8a80fad475e48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cfc94b741a46d5" /><Relationship Type="http://schemas.openxmlformats.org/officeDocument/2006/relationships/notesMaster" Target="/ppt/notesMasters/notesMaster1.xml" Id="Rbf0338992ed448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07db35726e4c93" /><Relationship Type="http://schemas.openxmlformats.org/officeDocument/2006/relationships/notesMaster" Target="/ppt/notesMasters/notesMaster1.xml" Id="Rb5000cdcac3b49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2384d9dbcc945d7" /><Relationship Type="http://schemas.openxmlformats.org/officeDocument/2006/relationships/notesMaster" Target="/ppt/notesMasters/notesMaster1.xml" Id="R3af13b504d2c44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d5fcf5274b482b" /><Relationship Type="http://schemas.openxmlformats.org/officeDocument/2006/relationships/notesMaster" Target="/ppt/notesMasters/notesMaster1.xml" Id="R7940f20956a446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e1567e045d46d1" /><Relationship Type="http://schemas.openxmlformats.org/officeDocument/2006/relationships/notesMaster" Target="/ppt/notesMasters/notesMaster1.xml" Id="R82508338442547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ff17cf8bd7440fd" /><Relationship Type="http://schemas.openxmlformats.org/officeDocument/2006/relationships/notesMaster" Target="/ppt/notesMasters/notesMaster1.xml" Id="R9772ddf1aca14c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fe9da88dcd4e29" /><Relationship Type="http://schemas.openxmlformats.org/officeDocument/2006/relationships/notesMaster" Target="/ppt/notesMasters/notesMaster1.xml" Id="R7d2ca3f97fc240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7df933c18247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42f0c8ca234c70" /><Relationship Type="http://schemas.openxmlformats.org/officeDocument/2006/relationships/slideLayout" Target="/ppt/slideLayouts/slideLayout1.xml" Id="R9bcf834d27854e0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cf834d27854e0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d5d3037d014eff" /><Relationship Type="http://schemas.openxmlformats.org/officeDocument/2006/relationships/image" Target="/ppt/media/image.png" Id="R47d72d0d3da3431e" /><Relationship Type="http://schemas.openxmlformats.org/officeDocument/2006/relationships/notesSlide" Target="/ppt/notesSlides/notesSlide1.xml" Id="Rd072422cb8de4b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6d740e76604095" /><Relationship Type="http://schemas.openxmlformats.org/officeDocument/2006/relationships/notesSlide" Target="/ppt/notesSlides/notesSlide2.xml" Id="R1d22561184d345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0b6878c4a64832" /><Relationship Type="http://schemas.openxmlformats.org/officeDocument/2006/relationships/notesSlide" Target="/ppt/notesSlides/notesSlide3.xml" Id="Rec61afba636344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2a3fa9462c4cb8" /><Relationship Type="http://schemas.openxmlformats.org/officeDocument/2006/relationships/notesSlide" Target="/ppt/notesSlides/notesSlide4.xml" Id="Rda735af3698b44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4d46771ae49ae" /><Relationship Type="http://schemas.openxmlformats.org/officeDocument/2006/relationships/notesSlide" Target="/ppt/notesSlides/notesSlide5.xml" Id="R26ae9e8dc01b4a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e33da58914159" /><Relationship Type="http://schemas.openxmlformats.org/officeDocument/2006/relationships/notesSlide" Target="/ppt/notesSlides/notesSlide6.xml" Id="Rd669f7975fcb49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dced57448472b" /><Relationship Type="http://schemas.openxmlformats.org/officeDocument/2006/relationships/notesSlide" Target="/ppt/notesSlides/notesSlide7.xml" Id="R5065daf749d64a3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6e6b4ab1344ab0" /><Relationship Type="http://schemas.openxmlformats.org/officeDocument/2006/relationships/notesSlide" Target="/ppt/notesSlides/notesSlide8.xml" Id="R98a4de4af58c40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25783f7e7c437b" /><Relationship Type="http://schemas.openxmlformats.org/officeDocument/2006/relationships/notesSlide" Target="/ppt/notesSlides/notesSlide9.xml" Id="R0ca2a23bc70f41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82f6a381a407a" /><Relationship Type="http://schemas.openxmlformats.org/officeDocument/2006/relationships/notesSlide" Target="/ppt/notesSlides/notesSlide10.xml" Id="R78e85dacd87543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c37c739238419d" /><Relationship Type="http://schemas.openxmlformats.org/officeDocument/2006/relationships/notesSlide" Target="/ppt/notesSlides/notesSlide11.xml" Id="R0b2a1fedd49c4b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B5A07E-B4B9-4835-8BCA-D0DE6039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356B03-810C-4D7E-85EF-D3D41388F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A53948-7889-41C2-A5D5-AF7DB0E1E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Sound Effects Free Download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D1B4E9-316D-4525-8EA4-B1AA9980E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film club builds a clean sound library for its short thriller trailer.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36F7F2-9C22-4E3E-AEB8-0801A77CA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C4E34A-30A2-44B2-B96F-74BCA92C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0B7931-5896-447F-9FC5-B43A4778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46FB8D-F255-4AAB-864B-8FDB27B9A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d72d0d3da3431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078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E9FE0D-DDAD-4CF7-A372-18F4DAD7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8D20F8-925B-488F-8A02-AB43CB6D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132AFE-9D2C-415F-BF55-0E9CA144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FC6CB-25AF-4D90-9BE8-0B3AD3A1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6633B-5EB9-472F-B1C7-E8EC9967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sound effects free download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40B076-8B06-443F-AA71-7FE53E0C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448D9-8384-4A96-99DC-FEC16B05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F26E95-C52A-45FE-A571-DE4A501B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9DCAD5-2CF9-488F-B16B-A7445D07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B2609D-0603-498C-BE7C-537071AD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6F8E17-4449-47DB-A18B-498F28BE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2A68B3-CB0D-43B0-88A1-37162F7E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Sound Library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9133E4-E311-4166-9B1E-AC92FCBC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Tag each effect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7FAEB5-7F0A-40DD-B7B7-7E46C86F9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640107-4227-451D-BFCB-EBE8432B5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8F80D2-A526-4D8A-B176-AA991DFA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Workflow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FFB831-6215-4992-8C05-DAC5535A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453417-ED2C-461F-BA4E-0F472350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A7031C-3923-4EB2-95DB-9292D468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404A1C-CBC8-4CEB-A06F-2F93172A7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Mix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525C04-6A9F-4BCE-AC69-4C21BBC2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excess noise</a:t>
            </a:r>
          </a:p>
        </p:txBody>
      </p:sp>
    </p:spTree>
    <p:extLst>
      <p:ext uri="{BB962C8B-B14F-4D97-AF65-F5344CB8AC3E}">
        <p14:creationId xmlns:p14="http://schemas.microsoft.com/office/powerpoint/2010/main" val="20335071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A5B23-92DC-45BC-8BA4-548922C5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2057B-DB5C-4155-B313-2A6A8D5A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20C52-2CB6-46C2-978C-FF6D0284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B1D7BD-EAEF-47CE-86EB-FE97E663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3158E-F278-46A9-9718-06280C50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Organize effects for a sharper, faster edit.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7E65C-88D8-47FF-95C5-6F51F1D82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2583F3-2858-4D2C-B2E4-773F10A4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423914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DFB20C-FBE9-431A-9D83-03312FEC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084D3E-6A99-4FA7-8DFD-09909061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964FB3-1AAD-4A09-9E6C-270F688D2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6E6C22-0E14-488F-9EFC-79C14A169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1AC7C-04A1-499F-91B8-DEFFC033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presentation sound effects free download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549262-160B-4850-BBBD-25790FB42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FDB9D-DB53-45CC-A8D6-037EAC822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D7C3C2-B601-40AD-9264-4F2900A4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88CE81-9387-4217-B0C1-E27762CD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sound effects free download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E1B865-B22A-47F9-A80C-EB6BE797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B0BEA3-449E-47AB-8874-C36A101D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81E6B9-E815-418B-8492-590B2746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DE034D-DC1E-4EF3-BD84-16E367C2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485473-DF22-442B-8DA5-048B4276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Organize effects for a sharper, faster ed…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65C386-0643-41F1-9A7A-F041B6185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7D3FA3-F322-4782-ADB5-DCEE4C71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7A6FF6-C4CE-4BA1-A386-F8139A38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296CBE-62F4-46C7-A22C-C2A637AC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E872E9-45E6-4374-8AF4-BEC4DF4D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Export final mix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C32276-C908-4D5D-9AEC-9C484A29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805840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6D0238-C43E-4BA8-8F4D-82EB5EE1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F6E34-2143-4E00-9B0B-1E752E1D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BB9F0-08B0-406A-95FE-F43F5136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3037B-07A8-42B0-933C-5CBCFB43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4ECFC8-7EAB-4FD6-89DA-14E772765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5236FC-8E57-4F29-8139-505B00306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CEA26-B33A-473E-AF57-321AB8E8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73C45B-2C02-4E18-A423-6B4E9B3F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31A0FA-07C9-41DF-9856-59327454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668936-D546-4AFF-B971-32A3CCB8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665603-E87D-48D3-A967-99A55702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6C698-3725-46E3-ADEB-43CAF74D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4E6E0B-E945-427D-8AD1-0FF01EC5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Tag each effect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ADDDF6-ACD7-4186-B679-F7E842CE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062C2A-F573-4F16-8CF9-ADC9CDCC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046C68-5017-4A81-AFF2-40299818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081D7D-E640-4E10-9444-2DE99FEA5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3BA625-D1D2-46D2-AB83-1C8F0197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356DCA-ACA9-4305-8E4C-D8978112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EE1C1F-F7BC-48C3-9669-8BADABF7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3FC31B-9773-447B-89BF-58B0D23B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excess noise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866612-699D-48D7-BD86-E042A03CD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4888A7-312B-47B1-82D2-040CD356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34BA50-31D3-454B-8294-A0C23BB84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998325-176D-43C8-A0A7-20955715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final mix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E54F3A-FC8B-4B87-ABC8-165D4ACB4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198590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D532C4-0686-437E-A79E-BD93B447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A7E5A5-FA28-4D68-9B4E-F9D475D9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7868A4-1DDE-4B2A-BFB4-016D19E1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BEC06-3ED9-43DA-A571-0F3D27161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226EF-36D5-46D2-B54C-103A0027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sound effects free download: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43C38-513F-4703-BC30-28EF147A4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670633-2CFE-4C3A-8010-32D9FC9C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2A26B1-F0E4-4C38-9EDF-BF8AB125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AAC0EE-4CC6-4087-ADF6-4FB2B69A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Clips feel flat without clear sound cues.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8B604-BC54-4880-B3D7-7D2E915C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DDCB04-6D58-4AAC-8D73-7E48151D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Editors waste time searching for the right effect.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F05899-A5CE-490B-84F5-449DD3AC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AD74AC-2AF7-4EC8-9C2E-E229202F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final cut feels uneven across scenes.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E91595-3B1B-4ADA-BF18-45500CE09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61FDB-0B93-49E2-B7C1-94177D86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D75207-A923-48CA-B35A-447FEB3E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D81882-0628-4EC8-8BA7-51CD8C48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audio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60859E-D414-4C40-9A60-C6BDB84D6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456DE9-C025-4511-9DA6-E898FCE5F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Effects are easy to find and place.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BBBA32-65A7-4598-AE14-8B7A8577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E63DE1-55B9-418F-8125-C5273538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edit feels more cohesive and intentional.</a:t>
            </a:r>
          </a:p>
        </p:txBody>
      </p:sp>
    </p:spTree>
    <p:extLst>
      <p:ext uri="{BB962C8B-B14F-4D97-AF65-F5344CB8AC3E}">
        <p14:creationId xmlns:p14="http://schemas.microsoft.com/office/powerpoint/2010/main" val="2655069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41F9F6-C17C-4E08-90DD-40ADA992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68A7AF-A599-4D2F-A25C-40B29FAA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EC5DB-1B56-49A5-B73B-5D713EC83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E18ED2-06C9-4C40-9FFF-ABDA8B14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CDC864-A2B0-4DBC-BAD1-1C35ACEC0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BC59BF-3B26-429B-923C-F967DE31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D9EDA5-7BF9-4C9D-A583-27A4A67B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E45DAD-6E84-4995-8CDB-5A212CEF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CFD46A-E0AD-40F4-8B76-02B739A7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16E851-E508-4B61-A752-AD50FB3CB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sound cues for class projects and trailers.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BD7621-B517-4636-8484-6032CDBC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0EEE15-B96C-4E01-9F6A-9F4899D26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4CA638-F789-4FAB-A583-EEB497A7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7DB825-E77D-4847-B50C-A3BBD527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84BBE3-B58E-403E-9715-433FB01D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organized effects to keep short videos polished and consistent.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C16D3B-77B6-4E42-A1B7-43EB55CA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A029AE-56A9-4DB7-8426-6D7F1955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CB9A08-1E78-4E8D-B50A-CBAE08D64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BA9B40-BE15-43D8-9833-13062DA96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EVENT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F54EE9-E5F1-472A-8763-4A23FDDD8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quick audio ideas for intros, transitions, and highlight reels.</a:t>
            </a:r>
          </a:p>
        </p:txBody>
      </p:sp>
    </p:spTree>
    <p:extLst>
      <p:ext uri="{BB962C8B-B14F-4D97-AF65-F5344CB8AC3E}">
        <p14:creationId xmlns:p14="http://schemas.microsoft.com/office/powerpoint/2010/main" val="650713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E80E3D-790B-4845-984E-B5BFD813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825C7F-629F-4F93-AFF9-5E5DF5E1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E6B01C-69AC-4D29-9DDB-30E53955A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8343E-7C90-4537-9045-56F4C565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0BFD1C-7B6B-4246-AA99-130E283D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A2B211-F4FE-448B-A723-5FD974C9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527947-96B4-40C3-8FB3-D04F9FAF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944117-3105-42A9-BD28-3742C058E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64303-BC76-4003-BD06-BADAE04C2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FE2FD0-2428-4234-A338-A8139A8E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7EE276-0276-4D23-AA33-6A239BB5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moments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6CC7E3-33A7-436A-8B86-66D5DA40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D713A4-F084-4B8B-AA66-A226E8E9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DA8B4D-623D-45EA-AB35-EDF126FEB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855612-10AC-4D1E-B3F5-B71FA9B5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251715-5434-43EF-837A-2AD06E46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1FBCFA-0A67-4BA8-9A54-CEDFBFB94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Tag each effect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A7BE77-D033-463C-B5E2-114C7189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EBA3A4-A2A0-43CE-B526-6DFD8E71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600A45-F162-44C0-A038-0165F694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A6A3FA-1CEB-49B2-AB23-1BFFCD18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4C5B30-11ED-44CF-A913-E7F5E6B17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2EAD8B-6518-4CA1-8063-8BBBEB4C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to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FC6681-8272-4B77-881A-6A9C20B18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C29D56-E938-4C10-86D4-48DE2265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AA3D00-484D-42A9-99EB-B61987D4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E400BF-3CAE-4822-8138-008AD7E9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3C1D19-65C5-48EA-8579-A54F2325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85A9F88-39A4-491E-97C0-D70866A0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excess noise</a:t>
            </a:r>
          </a:p>
        </p:txBody>
      </p:sp>
    </p:spTree>
    <p:extLst>
      <p:ext uri="{BB962C8B-B14F-4D97-AF65-F5344CB8AC3E}">
        <p14:creationId xmlns:p14="http://schemas.microsoft.com/office/powerpoint/2010/main" val="12030314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AAAF56-0700-4BB5-833B-6E887748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EBFD26-1BCF-436F-997E-E5175258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38E70F-0D6A-46B5-A139-D8C6C54E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4FC839-B94D-45A3-A194-9D4D70E2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761803-28EB-496C-9692-FC05AF2F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5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sound effects free download: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E8F485-1FDB-4E8C-AD1B-09FBA995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619849-A6A8-459E-B5DC-BD3EB97F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B17BBE-6AF7-4C70-8C8F-C9EF63637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rough trailer into a tighter story with better sound cues?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564B56-EB41-46BF-BFB3-1DAF6D05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F7246B-E164-472C-9E73-E18CC345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E85583-D90E-4E9D-A0EF-67C35434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6FCA3F-DC70-499B-A978-0AB1CB28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Tag each effect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BC7115-F453-4492-8727-9FA4B774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924771-932B-4BFF-BF9C-00A33552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DF4D5A-4916-43E9-BA6B-509F3B49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to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0ECDE2-4506-45DA-86D9-EA636D7F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1D6A63-EAB8-483C-B71E-8D33C03A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5CCEE6-5226-462B-B3A0-47C58F71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final mix</a:t>
            </a:r>
          </a:p>
        </p:txBody>
      </p:sp>
    </p:spTree>
    <p:extLst>
      <p:ext uri="{BB962C8B-B14F-4D97-AF65-F5344CB8AC3E}">
        <p14:creationId xmlns:p14="http://schemas.microsoft.com/office/powerpoint/2010/main" val="9409343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AC8DD3-F787-438C-8185-BCA8A1D2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C1899-FF07-4066-B86D-46F35BA8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192EF-68BF-4577-B4EF-A7409426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019F12-4E51-48DC-97A3-BD8A04BB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171C9-4053-46AD-AE05-110A7753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sound effects free download: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68F141-BFD4-4C45-8FA4-210CD8E1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EF0FC8-7026-400C-8CB4-A5B331511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8ABC6A-840B-4FB5-B9C2-8E33F608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A5341-25B9-4F75-89CD-608AE3DE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F3E04B-FCA5-418F-AF0D-D0913FBED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1D937F-C36F-4427-B830-AE9F0B415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D0ABD5-AEDC-4A56-82D5-19C80265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0E72D7-B1F2-45CC-B91F-4D2173278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5A1D0F-C8A9-4714-A113-7FC200FDC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Tag each effect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FE8C2-6254-4605-BBE4-7145C310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C76B7A-4C1F-422E-A259-5EB1B1C3C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424DD4-3EED-4B05-A48E-ABBDB286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AFB2A2-2EB4-43DA-8DAE-190C619F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877A78-058A-41FF-B560-26601641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to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E2C51A-71BB-44AC-A12E-53D4395F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391F30-BEBA-4C23-ADA3-AFF45F13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4C9F49-0082-400B-AB8C-94BD49E2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BE6EF8-E42E-417F-9FD6-2C8151C69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9C05F4-0142-4E26-8E9C-12ECD035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final mix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9B8653-F296-4085-A404-E1F72D26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462298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10ABD3-4EB2-4A53-9D41-6FAD83E3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9181E-5995-43D7-91C1-43F557B0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EBE3F2-2CFD-4A78-A237-2FD28379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sound map before the first cut.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8BA705-E9E8-41B6-943A-B841C45E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2EF28-B854-47C7-B555-D3484816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25EAF-5345-4B8B-B851-0A3F99914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6ABB9-41AD-46B4-9684-35E5DF11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370590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2026-10-02T00:28:26.1400000Z</dcterms:created>
  <dcterms:modified xsi:type="dcterms:W3CDTF">2026-10-02T00:28:26.1400000Z</dcterms:modified>
</coreProperties>
</file>