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ec665983f25416b" /><Relationship Type="http://schemas.openxmlformats.org/officeDocument/2006/relationships/extended-properties" Target="/docProps/app.xml" Id="R7b3b2efafcf14833" /><Relationship Type="http://schemas.openxmlformats.org/officeDocument/2006/relationships/officeDocument" Target="/ppt/presentation.xml" Id="R98870bbc208d47d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6af379bc0bf4182"/>
  </p:sldMasterIdLst>
  <p:notesMasterIdLst>
    <p:notesMasterId xmlns:r="http://schemas.openxmlformats.org/officeDocument/2006/relationships" r:id="R87f1351817754b73"/>
  </p:notesMasterIdLst>
  <p:sldIdLst>
    <p:sldId xmlns:r="http://schemas.openxmlformats.org/officeDocument/2006/relationships" id="256" r:id="R21834b7d46ca41e6"/>
    <p:sldId xmlns:r="http://schemas.openxmlformats.org/officeDocument/2006/relationships" id="257" r:id="R3387b4ec50564e75"/>
    <p:sldId xmlns:r="http://schemas.openxmlformats.org/officeDocument/2006/relationships" id="258" r:id="R0256301b4eee4829"/>
    <p:sldId xmlns:r="http://schemas.openxmlformats.org/officeDocument/2006/relationships" id="259" r:id="R653a6246d3b24eb8"/>
    <p:sldId xmlns:r="http://schemas.openxmlformats.org/officeDocument/2006/relationships" id="260" r:id="R0346cb5609ad49d4"/>
    <p:sldId xmlns:r="http://schemas.openxmlformats.org/officeDocument/2006/relationships" id="261" r:id="Rd19fc345ceb943a7"/>
    <p:sldId xmlns:r="http://schemas.openxmlformats.org/officeDocument/2006/relationships" id="262" r:id="Rfcc9e350decf4cfe"/>
    <p:sldId xmlns:r="http://schemas.openxmlformats.org/officeDocument/2006/relationships" id="263" r:id="Rb20b4a7b17e7422e"/>
    <p:sldId xmlns:r="http://schemas.openxmlformats.org/officeDocument/2006/relationships" id="264" r:id="R9b76a08453134dc4"/>
    <p:sldId xmlns:r="http://schemas.openxmlformats.org/officeDocument/2006/relationships" id="265" r:id="R69ffda6b6c784367"/>
    <p:sldId xmlns:r="http://schemas.openxmlformats.org/officeDocument/2006/relationships" id="266" r:id="R275a8e05840b44d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896bf8ca6b54c7b" /><Relationship Type="http://schemas.openxmlformats.org/officeDocument/2006/relationships/slideMaster" Target="/ppt/slideMasters/slideMaster1.xml" Id="R96af379bc0bf4182" /><Relationship Type="http://schemas.openxmlformats.org/officeDocument/2006/relationships/notesMaster" Target="/ppt/notesMasters/notesMaster1.xml" Id="R87f1351817754b73" /><Relationship Type="http://schemas.openxmlformats.org/officeDocument/2006/relationships/presProps" Target="/ppt/presProps.xml" Id="R06d8b3f364a842c2" /><Relationship Type="http://schemas.openxmlformats.org/officeDocument/2006/relationships/tableStyles" Target="/ppt/tableStyles.xml" Id="R986340d3aa654d8a" /><Relationship Type="http://schemas.openxmlformats.org/officeDocument/2006/relationships/slide" Target="/ppt/slides/slide1.xml" Id="R21834b7d46ca41e6" /><Relationship Type="http://schemas.openxmlformats.org/officeDocument/2006/relationships/slide" Target="/ppt/slides/slide2.xml" Id="R3387b4ec50564e75" /><Relationship Type="http://schemas.openxmlformats.org/officeDocument/2006/relationships/slide" Target="/ppt/slides/slide3.xml" Id="R0256301b4eee4829" /><Relationship Type="http://schemas.openxmlformats.org/officeDocument/2006/relationships/slide" Target="/ppt/slides/slide4.xml" Id="R653a6246d3b24eb8" /><Relationship Type="http://schemas.openxmlformats.org/officeDocument/2006/relationships/slide" Target="/ppt/slides/slide5.xml" Id="R0346cb5609ad49d4" /><Relationship Type="http://schemas.openxmlformats.org/officeDocument/2006/relationships/slide" Target="/ppt/slides/slide6.xml" Id="Rd19fc345ceb943a7" /><Relationship Type="http://schemas.openxmlformats.org/officeDocument/2006/relationships/slide" Target="/ppt/slides/slide7.xml" Id="Rfcc9e350decf4cfe" /><Relationship Type="http://schemas.openxmlformats.org/officeDocument/2006/relationships/slide" Target="/ppt/slides/slide8.xml" Id="Rb20b4a7b17e7422e" /><Relationship Type="http://schemas.openxmlformats.org/officeDocument/2006/relationships/slide" Target="/ppt/slides/slide9.xml" Id="R9b76a08453134dc4" /><Relationship Type="http://schemas.openxmlformats.org/officeDocument/2006/relationships/slide" Target="/ppt/slides/slide10.xml" Id="R69ffda6b6c784367" /><Relationship Type="http://schemas.openxmlformats.org/officeDocument/2006/relationships/slide" Target="/ppt/slides/slide11.xml" Id="R275a8e05840b44d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ba432cd15194a8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fdf7b40e5e34768" /><Relationship Type="http://schemas.openxmlformats.org/officeDocument/2006/relationships/notesMaster" Target="/ppt/notesMasters/notesMaster1.xml" Id="Rd31f1860df5a449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7ce8e8e3d4d4caf" /><Relationship Type="http://schemas.openxmlformats.org/officeDocument/2006/relationships/notesMaster" Target="/ppt/notesMasters/notesMaster1.xml" Id="R10b84b73ae7f486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2a265a9cf2947ca" /><Relationship Type="http://schemas.openxmlformats.org/officeDocument/2006/relationships/notesMaster" Target="/ppt/notesMasters/notesMaster1.xml" Id="R096df2c3ce404a2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aff03b2d37c4ceb" /><Relationship Type="http://schemas.openxmlformats.org/officeDocument/2006/relationships/notesMaster" Target="/ppt/notesMasters/notesMaster1.xml" Id="R6b679806ba2e435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efc7f026bb94459" /><Relationship Type="http://schemas.openxmlformats.org/officeDocument/2006/relationships/notesMaster" Target="/ppt/notesMasters/notesMaster1.xml" Id="Rdcad5b1bbb284fd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57237e3fdad49e9" /><Relationship Type="http://schemas.openxmlformats.org/officeDocument/2006/relationships/notesMaster" Target="/ppt/notesMasters/notesMaster1.xml" Id="R7693b91b086a441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4221e42fee14017" /><Relationship Type="http://schemas.openxmlformats.org/officeDocument/2006/relationships/notesMaster" Target="/ppt/notesMasters/notesMaster1.xml" Id="R0bda51789ad446f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cbe97baaf0c4c6a" /><Relationship Type="http://schemas.openxmlformats.org/officeDocument/2006/relationships/notesMaster" Target="/ppt/notesMasters/notesMaster1.xml" Id="Raeefbbe9730c404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a238b851e414a26" /><Relationship Type="http://schemas.openxmlformats.org/officeDocument/2006/relationships/notesMaster" Target="/ppt/notesMasters/notesMaster1.xml" Id="R35e64cf782bd40b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b87b6d3f6c54eea" /><Relationship Type="http://schemas.openxmlformats.org/officeDocument/2006/relationships/notesMaster" Target="/ppt/notesMasters/notesMaster1.xml" Id="Rd8b41312aecd460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0effc2d24a94e65" /><Relationship Type="http://schemas.openxmlformats.org/officeDocument/2006/relationships/notesMaster" Target="/ppt/notesMasters/notesMaster1.xml" Id="Rfd8b1442ccfd4eb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3d24cdb39648e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2f886f2eeaa4537" /><Relationship Type="http://schemas.openxmlformats.org/officeDocument/2006/relationships/slideLayout" Target="/ppt/slideLayouts/slideLayout1.xml" Id="R5193a42645d84f1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193a42645d84f1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1b2faee3fc41cc" /><Relationship Type="http://schemas.openxmlformats.org/officeDocument/2006/relationships/image" Target="/ppt/media/image.png" Id="Rfaa681e7d43349ea" /><Relationship Type="http://schemas.openxmlformats.org/officeDocument/2006/relationships/notesSlide" Target="/ppt/notesSlides/notesSlide1.xml" Id="Ra8a50f9f808e460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c7a8a1ab5f497b" /><Relationship Type="http://schemas.openxmlformats.org/officeDocument/2006/relationships/notesSlide" Target="/ppt/notesSlides/notesSlide2.xml" Id="R25ef9af30a47453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e45be4311a4779" /><Relationship Type="http://schemas.openxmlformats.org/officeDocument/2006/relationships/notesSlide" Target="/ppt/notesSlides/notesSlide3.xml" Id="R2f376415c7ed4b1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1da8413f614e2a" /><Relationship Type="http://schemas.openxmlformats.org/officeDocument/2006/relationships/notesSlide" Target="/ppt/notesSlides/notesSlide4.xml" Id="R995bc3398bf44db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7d50f4e1194a1a" /><Relationship Type="http://schemas.openxmlformats.org/officeDocument/2006/relationships/notesSlide" Target="/ppt/notesSlides/notesSlide5.xml" Id="R92c0b27827c445d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ea24e00d4f47b7" /><Relationship Type="http://schemas.openxmlformats.org/officeDocument/2006/relationships/notesSlide" Target="/ppt/notesSlides/notesSlide6.xml" Id="R80ac02f1588a41a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43c7f183474dfd" /><Relationship Type="http://schemas.openxmlformats.org/officeDocument/2006/relationships/notesSlide" Target="/ppt/notesSlides/notesSlide7.xml" Id="R5c0f1b2224d1495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3bbbcdba734a95" /><Relationship Type="http://schemas.openxmlformats.org/officeDocument/2006/relationships/notesSlide" Target="/ppt/notesSlides/notesSlide8.xml" Id="R568d0f19c2274a5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4960a7f3884799" /><Relationship Type="http://schemas.openxmlformats.org/officeDocument/2006/relationships/notesSlide" Target="/ppt/notesSlides/notesSlide9.xml" Id="R3f6308affa50488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4cfab7338046e5" /><Relationship Type="http://schemas.openxmlformats.org/officeDocument/2006/relationships/notesSlide" Target="/ppt/notesSlides/notesSlide10.xml" Id="R77dab36cc066441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c71117284b4891" /><Relationship Type="http://schemas.openxmlformats.org/officeDocument/2006/relationships/notesSlide" Target="/ppt/notesSlides/notesSlide11.xml" Id="R02e4ebbf2c1d4f3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56D0BE-1757-4896-97D8-A42DCC370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48F478-49CC-40C0-8528-1C71DC9F2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042296-31BC-4D31-B40C-90522AC73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Sound Effects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FDC6A2-B9A7-4EB8-B377-CDD169CFA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film student builds a tense city chase with layered footsteps, sirens, and impacts.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EEE189-FBEB-444D-B958-874D02229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B00AAE-9278-41F9-9080-1B29AE698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94FF34-388D-4A17-B6AD-73ED75A48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F76A9D-8D4A-43FD-8E98-08967248E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a681e7d43349e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382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F78DD5-F6F1-426E-A3D5-DF77A491B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270C10-C2FA-457E-B593-AFB0295DB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4D6727-B954-4BD9-BA16-81038D43A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0CBFF3-D162-4293-A50D-B72B4C947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CAC04B-96D2-4003-B1B0-BF37A8C59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sound effects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2068E4-D324-4FCF-ABB2-C72AE4D77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85CCF4-3E08-4CA2-B9A9-F94D9ED91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A3E6B2-5E9B-448D-8B1E-A25820B14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33F186-DA73-40BB-ADEC-189FE0371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9516C7-29FC-425B-A5DF-1216F3611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126340-CA0C-4862-BCB9-DE3F29427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EE1F7B-CF47-4D8F-BD7D-5A9C17CDC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Sound Layers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C1AED0-4B1B-4A0E-8ACB-000CEA5D1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ambient beds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20DAFD-16FE-46C0-A85F-06474BDF1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61476B-A2B2-4C2E-A0A7-C456E4849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E41EF0-A7EB-4519-AA23-6DC524057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Mix Balance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28CBE6-8B4B-4212-8C70-192049F4F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Layer action hits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6B1A2A-9291-4623-B537-D942E5A9B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FFCAC7-43A5-436C-82CE-5BA684188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78DAC5-368F-44BC-BDD0-F719F4B5D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Playback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6BA073-57D3-4570-BB3D-8F3432D80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Balance the mix</a:t>
            </a:r>
          </a:p>
        </p:txBody>
      </p:sp>
    </p:spTree>
    <p:extLst>
      <p:ext uri="{BB962C8B-B14F-4D97-AF65-F5344CB8AC3E}">
        <p14:creationId xmlns:p14="http://schemas.microsoft.com/office/powerpoint/2010/main" val="10805735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58BE19-4AC0-4FBB-8776-CEAD8421F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7E4261-9F76-4335-AF81-C560688B6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73B160-9D59-40A9-A615-62D54F177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E229BE-A994-45DE-B40C-66EA7D17F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38EAFC-B1D5-4910-B93D-A9F3A379A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Sound cues turn a simple scene into a gripping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5C8B32-07F6-4E51-A3FE-52BBBE2F6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4772D5-A7E3-4643-B691-1B82580CA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085890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6250B0-FBBF-44A9-B8D1-FBCDC66E7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A1C706-1001-4616-AEB0-34AB23202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890F89-92C5-466E-92C8-4A261E60B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C56DC7-AABD-44BB-B861-5123247A6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EBD9E3-CCE5-40DD-B3F6-78B2A7AF3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presentation sound effects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180FA8-2C21-4402-86DA-6E6659AC1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156A4F-0997-41A1-80F0-1DAB84ADA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D5FD49-D02E-4B9F-85AD-19EE48886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38AF1D-FEAC-4545-B072-EA914B9EE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sound effects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016B04-CA78-4433-B7C6-348639388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46C726-AD4C-4663-9231-94FC1E7CB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C51B68-3B08-4400-A40E-F81AEEF17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03FAA3-F932-4F36-960D-C6FC134C2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9A544A-8B01-488B-A4A6-4C021FBFA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Sound cues turn a simple scene into a gri…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4AA72E-846F-4045-A893-5C360B46C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D489B8-B502-4FC9-87BF-7C0318856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E2BB4F-B159-4D22-B98D-57B7F042B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9F320B-0171-4655-8F0A-1A60DF2B3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2D89F3-796D-4D34-8F36-C6AB70145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Test on speakers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7B53D1-6522-4554-82F4-F1B0C82EB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670936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A15846C-D7DA-4409-9954-EFFFC8B53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718908-F1B7-4980-B683-0C806315E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873BC5-06CB-4DBF-B3DB-57D00BB50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EE680E-0F73-44BE-8CD9-9EEB417E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3CAA1B-B488-4E07-BB66-55FFFF180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B5C2A6-AA7D-41B1-B03E-95C8C58C3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D9FB4B-FB90-4D7E-9F65-D615721B4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C8AB80-E4E5-4F5F-BBFE-41ECE4EE5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1B7075-0D54-445A-8178-ADE63DB43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key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EE35B6-9314-4463-B9FD-018B181B2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7753D6-49DA-402B-BD11-E84C00EF5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FAE146-70B7-4E98-987E-4E1F1CB17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86CD9C-791F-4D22-A75B-E7C2586FD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ambient beds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675744-D71F-4E96-B738-280286E30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88F556-6AAD-4B6A-B62C-27B57651B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EC6AA2-0FC0-4DD3-9624-F6BCA0CE6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06546B-9570-4967-9ADE-D311E5AAF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Layer action hits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8185B6-1C61-4EFF-B675-9C3D2D9BB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352140-EBD3-47AE-8548-CEDA08D2F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6BE88C-F37C-483A-B2BE-C209492C1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9D893E-FC95-42B0-9DF4-7A1D55FC7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Balance the mix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F963FE-96F4-4DFE-A9DA-BC09CC49F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FCA4C9-588A-41C3-8761-8655C7642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DCB2140-2DB0-44FA-B7A4-1E285B85C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1CE770-45CF-4B09-8E01-ED1BFE177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Test on speakers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E5D9464-18F6-4124-B02D-7D0514F9D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6696474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D6436F-0304-4420-A2A4-B36E0D71F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16C79E-9BD7-4B14-9238-A710AC590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ED0C7D-BE1A-458B-A05E-B247EACA1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3EC095-9311-490F-9E98-9CAAA15C8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3892D4-6990-41FC-B0F0-4EE6FA21E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sound effects: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E0BD2A-906B-4D82-AAFD-42B5914EB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9BBCBF-78AA-45F9-8B11-2D4E96BEC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3F1D21-79FB-4D72-8F72-26A07504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B477D0-54D5-496E-838A-528932C80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feels flat without audio detail.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351240-1A37-4D49-AC79-C50C0B3F6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B070C3-ABA3-4CAC-8177-A0DF9426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Effects clash with dialogue and music.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20C542-C79D-4DC4-8BA3-B984FECB1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2E2019-4457-470B-953B-FAAE4AD78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Transitions lack tension and rhythm.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823DBE-8478-4220-8F69-FCAF0CBC0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440B14-33D8-4960-BC7C-4240501DB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6B4F62-5F86-4E2B-B329-978C0658B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ECC60A-E751-4387-A8F1-5D587AAA8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cut has a clear sonic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BDD4CD-9B8C-4A74-860A-AF45AC0AF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FA5739-DEB3-4B8C-AAC5-C567278C5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1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mix supports the story instead of distracting from it.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2D9A94-D56A-4275-9D27-EC1EE1076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A72C9A-6B14-4B70-BD64-674436977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audience follows the scene with more focus.</a:t>
            </a:r>
          </a:p>
        </p:txBody>
      </p:sp>
    </p:spTree>
    <p:extLst>
      <p:ext uri="{BB962C8B-B14F-4D97-AF65-F5344CB8AC3E}">
        <p14:creationId xmlns:p14="http://schemas.microsoft.com/office/powerpoint/2010/main" val="14791513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E93697-4741-4F66-B2DD-D992590C0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033A37-FB2B-4C5D-B9F2-6B1B584D4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5AAC0C-CDA0-4539-A2DB-82496091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3765D1-4366-4F23-A03B-4F04BFA40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22935B-CFE2-4976-8A78-4B4C48BA2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B69E11-45EE-474D-85B4-25C6E5030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82ACEA-6BA2-46C7-85BC-91C88905B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8D566E-3ADE-4744-A262-36D199560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D158DB-6FA5-4BB0-96B1-EAE99A535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610CA2-9703-42FC-B3AF-3D18B81A2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example of how sound effects shape pacing and mood.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0A73F1-960A-4C45-BEBE-A0D606EF9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93926D-162C-445D-8793-96C04065B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F76DE9-FE27-4D48-BFDE-AEBB35B46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FA65EF-AD66-4686-82AC-BBBD8FDA0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8D5E51-E775-4E1A-AE15-B58F33D2A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workflow for matching effects to cuts and transitions.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85BB6D-A685-4C65-B7A7-C83C939CA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FD096E-3402-45CF-BCF4-BC0FBAD20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9AD0BB-260E-4A6A-B8F9-7F7E0F41C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B37AC6-B6A8-442A-BF7F-06E4B168F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C63FA0-D852-49A8-9793-807A4F3CC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way to explain audio choices in a project review.</a:t>
            </a:r>
          </a:p>
        </p:txBody>
      </p:sp>
    </p:spTree>
    <p:extLst>
      <p:ext uri="{BB962C8B-B14F-4D97-AF65-F5344CB8AC3E}">
        <p14:creationId xmlns:p14="http://schemas.microsoft.com/office/powerpoint/2010/main" val="17450103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7FCC00E-997A-47FB-B851-50DA0FA90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5E426B-DD5B-450E-9589-DBF026660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DA1334-6D1D-456D-BE46-30FE38B0E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986AD8-9E95-46DE-96FC-702121404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9E7444-9D7F-42EA-8C70-28AD9EBDD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72B984-991A-4EB4-960F-8F7E3B4F7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DB5D5A-DCD9-4895-BB07-68CB5569E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D5F9D8-52AF-410C-8BA4-7F1B2341D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F78D8D-B403-4560-A46D-6529B2636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88A578-71B3-4C5F-BBF1-372732D9E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7827B5-8D93-44C6-B14E-2498A0356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key moments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56381E-64B5-4168-93B5-714AEFB17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F5EC1A-CB2C-4EEE-8473-B7DD5A00A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2E8861-6133-4074-9530-788473687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4C7551-9273-4BD4-A042-3D15A744A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6EE251-FC76-4502-8D3B-E248338E3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A26550-1F08-4DED-A78F-808FFB064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ambient beds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173767-C92C-409C-9ABF-9D340472E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C34ADB-4E8D-41A5-8A6D-2A5D470F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B10989-0560-4AF2-AAEC-120D3B51F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60F9BE-CD12-4CD0-A9AC-62BB070CE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3469B6-11D1-49AC-97F4-F0B7693D7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761738-2594-47FD-821E-84264BF72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Layer action hits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26970C-DFBB-415E-B93E-646D9EA48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B3B2A45-416D-4A1D-AE0F-11A997D97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AA4E28-5CB6-470C-84DA-E1F0AA453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113092F-E356-4473-B33B-483378BF4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A5274D1-63F9-4E03-9DFB-0D012D417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CEF53AD-B13A-4A93-B3CD-83850EAAC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Balance the mix</a:t>
            </a:r>
          </a:p>
        </p:txBody>
      </p:sp>
    </p:spTree>
    <p:extLst>
      <p:ext uri="{BB962C8B-B14F-4D97-AF65-F5344CB8AC3E}">
        <p14:creationId xmlns:p14="http://schemas.microsoft.com/office/powerpoint/2010/main" val="11714370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02CF62-E1DB-41DD-8A1E-1F617A8BA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59C85F-EE38-491C-B222-D7BF8BBBD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F85F87-A9A9-437C-AFD7-B84A1E442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70CA70-30D9-456D-A566-2B5E077F7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E96ED8-3BF2-4F9C-83C7-1FA099C5C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sound effects: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6762D0-0243-433A-A94F-60005F86E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2B5EEE-23D9-4876-BA49-2108B2F19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4FABD7-3CF0-4968-963C-D3EF8AEEA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83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chase scene use sound effects to feel urgent without overwhelming the dialogue?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BFE24B-C6DF-42CB-AD4E-F7C9CED56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9AFB09-E26F-4F56-8105-77610C753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66A911-5601-4D14-B8E6-4B9DCB165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3DDB52-6EBC-40A9-A8B6-4C4ADAE99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ambient beds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A84CCD-A62E-4000-A54B-FD7F3264D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BFF8BC-7137-4261-9E7E-5FAAC5B56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5FA506-1141-4668-9459-0B2DF658A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Layer action hits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6D9F92-EBF9-4A87-BED7-8D737DAF0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06EE6B-C081-4467-BD57-4F33182CE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FCB48E-7CCF-4808-8803-A07EE66F5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Test on speakers</a:t>
            </a:r>
          </a:p>
        </p:txBody>
      </p:sp>
    </p:spTree>
    <p:extLst>
      <p:ext uri="{BB962C8B-B14F-4D97-AF65-F5344CB8AC3E}">
        <p14:creationId xmlns:p14="http://schemas.microsoft.com/office/powerpoint/2010/main" val="4570131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2398490-AC89-4990-BBF7-614BF6C0D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5B182E-3F33-4816-9106-C53B24541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7FBACE-5AFC-43F7-BB84-E4954F5B5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72FAF6-7AD2-469E-8F8C-1D0EB91C3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2DB932-D65F-4A96-804E-831F28B65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sound effects: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F7A0CC-3909-4114-9EE0-A3FDBF221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6B7ABF-2229-4B2B-B804-7EF907A95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95CB8B-4B52-4A3D-8B6A-A3ECDEA9F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D14A41-B63A-4F3E-B2AA-84164BD63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key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323775-28D9-4E9D-B785-223DF8E51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844727-CEF0-429E-A007-C930F2814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39535E-AB72-4E35-B5D9-6884DF01D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C5A7A1-5A71-44A2-AA9C-07A438780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8DFA19-93E6-4D1A-949E-D426AF8A4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ambient beds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CF6F7B-E5DF-4698-AD3A-C9908D451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B99677-3B65-466F-BE9A-46A59BF7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B551BD-3FF3-4E41-A1D1-17760F677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C80B1D-0DE3-4623-AAC3-D8252BD02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E1E7F1-BE2C-407C-BCD6-10B9E09EC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Layer action hits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B1310C-7F01-4DDE-BBA3-A87D6A70D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4E571B-10A6-4AC4-B8A1-3510467E3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6C3669-39D3-4E5D-9896-B4495D8EB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0797F3-134B-4DDF-8450-8F6C7F03F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1BA9A7-2F83-434B-8212-613BC660F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Test on speakers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2F30B1-3BF3-4AE2-81FC-309921AE1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4694976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90991C-B9CC-4923-804C-DCDBBB98C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53C4EA-5EA5-44B1-97F8-3310937AD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5DD3DF-D89B-4915-AC9C-02C88DE04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tension with every cue.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16EB59-2AE9-4B47-9843-43BF36795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6D9EB3-CD62-44D6-895C-1FF2F24DD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FA1FFC-92C5-46EE-A11B-F41FCF928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C7B5C8-12B2-4A91-AA1F-2CBC4B017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519766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2026-10-01T10:02:49.4090000Z</dcterms:created>
  <dcterms:modified xsi:type="dcterms:W3CDTF">2026-10-01T10:02:49.4090000Z</dcterms:modified>
</coreProperties>
</file>