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1b9fe2fcae041e9" /><Relationship Type="http://schemas.openxmlformats.org/officeDocument/2006/relationships/extended-properties" Target="/docProps/app.xml" Id="R7299a2df2a3a4b5a" /><Relationship Type="http://schemas.openxmlformats.org/officeDocument/2006/relationships/officeDocument" Target="/ppt/presentation.xml" Id="Redd78bb9b19b48f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9cbe628a47d45bd"/>
  </p:sldMasterIdLst>
  <p:notesMasterIdLst>
    <p:notesMasterId xmlns:r="http://schemas.openxmlformats.org/officeDocument/2006/relationships" r:id="R4f2b3b2a9ee1443f"/>
  </p:notesMasterIdLst>
  <p:sldIdLst>
    <p:sldId xmlns:r="http://schemas.openxmlformats.org/officeDocument/2006/relationships" id="256" r:id="R2f34abded2424069"/>
    <p:sldId xmlns:r="http://schemas.openxmlformats.org/officeDocument/2006/relationships" id="257" r:id="R9c9b63409b5741ce"/>
    <p:sldId xmlns:r="http://schemas.openxmlformats.org/officeDocument/2006/relationships" id="258" r:id="R17fe32bf99f541b5"/>
    <p:sldId xmlns:r="http://schemas.openxmlformats.org/officeDocument/2006/relationships" id="259" r:id="R74f187cd7dec416b"/>
    <p:sldId xmlns:r="http://schemas.openxmlformats.org/officeDocument/2006/relationships" id="260" r:id="Rd847ba66c8a842a9"/>
    <p:sldId xmlns:r="http://schemas.openxmlformats.org/officeDocument/2006/relationships" id="261" r:id="Rc88e69c276da457f"/>
    <p:sldId xmlns:r="http://schemas.openxmlformats.org/officeDocument/2006/relationships" id="262" r:id="R6de926939f0a42e9"/>
    <p:sldId xmlns:r="http://schemas.openxmlformats.org/officeDocument/2006/relationships" id="263" r:id="R5a729314929140c7"/>
    <p:sldId xmlns:r="http://schemas.openxmlformats.org/officeDocument/2006/relationships" id="264" r:id="R91f22451a5c84ac5"/>
    <p:sldId xmlns:r="http://schemas.openxmlformats.org/officeDocument/2006/relationships" id="265" r:id="Rfe1194c81cc04bc9"/>
    <p:sldId xmlns:r="http://schemas.openxmlformats.org/officeDocument/2006/relationships" id="266" r:id="R72cb165e321d467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8de72c6631c4afb" /><Relationship Type="http://schemas.openxmlformats.org/officeDocument/2006/relationships/slideMaster" Target="/ppt/slideMasters/slideMaster1.xml" Id="R99cbe628a47d45bd" /><Relationship Type="http://schemas.openxmlformats.org/officeDocument/2006/relationships/notesMaster" Target="/ppt/notesMasters/notesMaster1.xml" Id="R4f2b3b2a9ee1443f" /><Relationship Type="http://schemas.openxmlformats.org/officeDocument/2006/relationships/presProps" Target="/ppt/presProps.xml" Id="Ra63b562e749b471e" /><Relationship Type="http://schemas.openxmlformats.org/officeDocument/2006/relationships/tableStyles" Target="/ppt/tableStyles.xml" Id="Rf0d6fcbfa63f41a6" /><Relationship Type="http://schemas.openxmlformats.org/officeDocument/2006/relationships/slide" Target="/ppt/slides/slide1.xml" Id="R2f34abded2424069" /><Relationship Type="http://schemas.openxmlformats.org/officeDocument/2006/relationships/slide" Target="/ppt/slides/slide2.xml" Id="R9c9b63409b5741ce" /><Relationship Type="http://schemas.openxmlformats.org/officeDocument/2006/relationships/slide" Target="/ppt/slides/slide3.xml" Id="R17fe32bf99f541b5" /><Relationship Type="http://schemas.openxmlformats.org/officeDocument/2006/relationships/slide" Target="/ppt/slides/slide4.xml" Id="R74f187cd7dec416b" /><Relationship Type="http://schemas.openxmlformats.org/officeDocument/2006/relationships/slide" Target="/ppt/slides/slide5.xml" Id="Rd847ba66c8a842a9" /><Relationship Type="http://schemas.openxmlformats.org/officeDocument/2006/relationships/slide" Target="/ppt/slides/slide6.xml" Id="Rc88e69c276da457f" /><Relationship Type="http://schemas.openxmlformats.org/officeDocument/2006/relationships/slide" Target="/ppt/slides/slide7.xml" Id="R6de926939f0a42e9" /><Relationship Type="http://schemas.openxmlformats.org/officeDocument/2006/relationships/slide" Target="/ppt/slides/slide8.xml" Id="R5a729314929140c7" /><Relationship Type="http://schemas.openxmlformats.org/officeDocument/2006/relationships/slide" Target="/ppt/slides/slide9.xml" Id="R91f22451a5c84ac5" /><Relationship Type="http://schemas.openxmlformats.org/officeDocument/2006/relationships/slide" Target="/ppt/slides/slide10.xml" Id="Rfe1194c81cc04bc9" /><Relationship Type="http://schemas.openxmlformats.org/officeDocument/2006/relationships/slide" Target="/ppt/slides/slide11.xml" Id="R72cb165e321d467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8552d4d1d3441a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7eec24ab9b6419f" /><Relationship Type="http://schemas.openxmlformats.org/officeDocument/2006/relationships/notesMaster" Target="/ppt/notesMasters/notesMaster1.xml" Id="R02ef7c9ee999451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b0f9551d1ee4267" /><Relationship Type="http://schemas.openxmlformats.org/officeDocument/2006/relationships/notesMaster" Target="/ppt/notesMasters/notesMaster1.xml" Id="Ra7b4fcbcbb30402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6f9d99f063b4c5a" /><Relationship Type="http://schemas.openxmlformats.org/officeDocument/2006/relationships/notesMaster" Target="/ppt/notesMasters/notesMaster1.xml" Id="Rb180bc9da551450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50cc958c12a455f" /><Relationship Type="http://schemas.openxmlformats.org/officeDocument/2006/relationships/notesMaster" Target="/ppt/notesMasters/notesMaster1.xml" Id="R5c30e21dfb5945b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2c5ed8c68ec4443" /><Relationship Type="http://schemas.openxmlformats.org/officeDocument/2006/relationships/notesMaster" Target="/ppt/notesMasters/notesMaster1.xml" Id="Rf24274cca651473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e0818f158b9437c" /><Relationship Type="http://schemas.openxmlformats.org/officeDocument/2006/relationships/notesMaster" Target="/ppt/notesMasters/notesMaster1.xml" Id="Rea2224b5931a4c1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272381c255a4f66" /><Relationship Type="http://schemas.openxmlformats.org/officeDocument/2006/relationships/notesMaster" Target="/ppt/notesMasters/notesMaster1.xml" Id="Rf17aca78109d4af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2fba2d7c4214ce8" /><Relationship Type="http://schemas.openxmlformats.org/officeDocument/2006/relationships/notesMaster" Target="/ppt/notesMasters/notesMaster1.xml" Id="R6138335672334ee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498566176a54333" /><Relationship Type="http://schemas.openxmlformats.org/officeDocument/2006/relationships/notesMaster" Target="/ppt/notesMasters/notesMaster1.xml" Id="R77b4ca476de6483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8bb1310411f43c1" /><Relationship Type="http://schemas.openxmlformats.org/officeDocument/2006/relationships/notesMaster" Target="/ppt/notesMasters/notesMaster1.xml" Id="R8b042d14f65a49e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5cb9a201bb749c5" /><Relationship Type="http://schemas.openxmlformats.org/officeDocument/2006/relationships/notesMaster" Target="/ppt/notesMasters/notesMaster1.xml" Id="R7dc0654060984e6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e7c0b95d01c42b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89c313c01da4a5f" /><Relationship Type="http://schemas.openxmlformats.org/officeDocument/2006/relationships/slideLayout" Target="/ppt/slideLayouts/slideLayout1.xml" Id="R17115e3f147b470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7115e3f147b470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d91f85629b455f" /><Relationship Type="http://schemas.openxmlformats.org/officeDocument/2006/relationships/image" Target="/ppt/media/image.png" Id="Rdf2f8641843846db" /><Relationship Type="http://schemas.openxmlformats.org/officeDocument/2006/relationships/notesSlide" Target="/ppt/notesSlides/notesSlide1.xml" Id="R8a019be372344c0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5d5687495b478a" /><Relationship Type="http://schemas.openxmlformats.org/officeDocument/2006/relationships/notesSlide" Target="/ppt/notesSlides/notesSlide2.xml" Id="R7196f68c0c9e4ca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864328dca84802" /><Relationship Type="http://schemas.openxmlformats.org/officeDocument/2006/relationships/notesSlide" Target="/ppt/notesSlides/notesSlide3.xml" Id="R8187e98ffb13420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10ab3420d94582" /><Relationship Type="http://schemas.openxmlformats.org/officeDocument/2006/relationships/notesSlide" Target="/ppt/notesSlides/notesSlide4.xml" Id="R5e1bfa73e2d64aa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f8d331793642c3" /><Relationship Type="http://schemas.openxmlformats.org/officeDocument/2006/relationships/notesSlide" Target="/ppt/notesSlides/notesSlide5.xml" Id="R1df72c58bf2e4d4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df9c2202d349b5" /><Relationship Type="http://schemas.openxmlformats.org/officeDocument/2006/relationships/notesSlide" Target="/ppt/notesSlides/notesSlide6.xml" Id="Reb0db84c87b44bf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457415572c4522" /><Relationship Type="http://schemas.openxmlformats.org/officeDocument/2006/relationships/notesSlide" Target="/ppt/notesSlides/notesSlide7.xml" Id="Rfc031720009e40a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242f9a15904cc8" /><Relationship Type="http://schemas.openxmlformats.org/officeDocument/2006/relationships/notesSlide" Target="/ppt/notesSlides/notesSlide8.xml" Id="R1213220c94044b7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70945267fe4591" /><Relationship Type="http://schemas.openxmlformats.org/officeDocument/2006/relationships/notesSlide" Target="/ppt/notesSlides/notesSlide9.xml" Id="R483b640292034d6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7baa3ecbe84422" /><Relationship Type="http://schemas.openxmlformats.org/officeDocument/2006/relationships/notesSlide" Target="/ppt/notesSlides/notesSlide10.xml" Id="Raba06f3fdca64d2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1a0a97f861478c" /><Relationship Type="http://schemas.openxmlformats.org/officeDocument/2006/relationships/notesSlide" Target="/ppt/notesSlides/notesSlide11.xml" Id="Re106a5a3670c492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612C0A-BF80-43D5-9256-36BC4A1EE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D7BB83-38E9-4C7C-8D51-F2E716C31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CEADAC-CF26-4713-BE71-252495467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Presentation Storytelling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D53CC6-C86C-4522-9217-D752F0E21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museum curator turns a quiet exhibit launch into a story visitors remember.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C65F5A-9C5E-40E9-B5C7-569A942F9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39028C-D276-40C5-8996-0D94ABDC7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E8BD6E-C799-4702-A603-C87E0DF2A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2699BA-F3B7-42E7-B11A-A4FAC8935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2f8641843846d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80923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73CED38-9940-426C-8502-5A45828BA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74CB19-1456-44D4-AB57-33158A7F2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30EF99-8C21-4D7D-BC08-C4D7A3649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5F4E14-2146-4105-A38C-A5FA4E940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660D17-0DD4-44D6-8B80-EDCE73DFF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presentation storytelling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26AD5C-F605-4173-90FD-CFAB5C3C8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6B5AB8-38FF-4629-81C6-F2DC2C268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30A998-2CE5-444E-87AF-7BBAD51D4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Opening Scene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5F05E6-8F1F-4449-A28C-4B69270B8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966B1A-4CBC-4B84-8B94-D2C1CC242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5201C3-E274-4E17-B225-877E94CD1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A178A9-7758-4475-A15D-1B9B90919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E5B159-23DD-4231-BC43-C22FBB65B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Introduce the guide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C9A915-1E27-4312-94B7-CF6BCC726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9EDE6A-C58C-4DB6-8611-5E112EDFD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723F17-2C95-4611-99E5-AD52C5284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Story Arc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CA9E62-031A-4F23-9F30-E18D4D317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Reveal the conflict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16CD22-0A65-46FA-AAEC-70C9C067C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ECDD9B-1ACF-4F6E-9251-3F1E8836D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9F6BBA-D8AF-4786-8645-5B9B5F637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Message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49872C-5227-43B1-AC4A-4CA84537D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turning point</a:t>
            </a:r>
          </a:p>
        </p:txBody>
      </p:sp>
    </p:spTree>
    <p:extLst>
      <p:ext uri="{BB962C8B-B14F-4D97-AF65-F5344CB8AC3E}">
        <p14:creationId xmlns:p14="http://schemas.microsoft.com/office/powerpoint/2010/main" val="100686197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C48EA9-3441-4E4F-B9F2-3440B693F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3A8D3B-1F26-4138-85F8-5E6E3CD42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BFC5FB-FA96-4112-8202-D5AFA16F5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B8B17C-F2B6-43F8-ABF3-DABDA88DF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8ADADF-CAD7-47DF-8D0E-E68217184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a clear narrative arc to make the launch feel human and memorable.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8DED09-115D-4105-BADC-93B1C92F2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E3F980-28AB-43AB-911D-921DFB507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8709826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8BC226-AFD5-4950-B001-B9B77529B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846CD2-BC60-407C-8E85-FBA6DC536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E87768-48EB-41E0-AE82-FC9047433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AFCF1E-D57B-4980-B0F2-E03F9D87A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DF5A31-1D25-48BA-8C4C-60108F238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presentation storytelling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34DE7E-A07E-4250-986D-EFC0376DD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64E968-8D2B-4975-9C7E-56D960E48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4B28C8-E4F2-4A8B-A62C-93E743D7D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F8E2E1-89A6-403E-A78B-3E1C8B5E9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presentation storytelling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680CC5-2377-4EB8-B84F-993E6C3D8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FEA85D-3513-4C07-ACF4-CFDB0DB88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C93AD0-ECA1-45E7-B3E5-B42B5553C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ACE36C-4163-4ABF-B26E-F1B0EB21F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89A26F-0820-47F5-9043-98CF43441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a clear narrative arc to make the lau…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5DEE3F-6464-4696-B88E-75FCDBBB4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7CA75F-54E3-45E3-92D2-82398F959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782506-37F0-40E8-907D-3C62ABAA5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2AF4E4-CFB6-4E38-BBB4-0BB856569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466408-EA61-417D-83F6-2E40C098A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End with a takeaway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00AB97-F4D1-4117-9048-235B89CFE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56420033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B875189-0B13-4D78-A40B-C6A231BC9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C4CE09-5B97-45EB-B4E1-337135B14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60A058-89B8-4F60-9C76-0603811AF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81D1F2-CAD6-4038-A815-C17F42F61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B662EF-B041-4358-A5E5-0F9156CD2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DB436A-EB0F-42C9-9FFB-0AD87E5BE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D92617-9BBF-496C-8A06-F9B18A37B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3ABDEA-DA77-4997-B691-0C0000A3E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1F8676-AB04-43A8-984E-2CF39E89E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E54B80-DCAB-4196-BFBE-FC78564FD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01012E-24D5-4E00-820F-F77A9A8A1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A19B60-AB35-4B92-B75D-CC99E4F4E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80045E-D8BA-4CA9-9A17-BED53AF1C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Introduce the guide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464F4E-0C51-4C58-A90F-A5E6EADD7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64133B-CEB7-46FC-A659-5214ABEB6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E5F52C-C3C7-473A-9F24-2D675E024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87BB35-F34F-46A8-A6DC-285185D66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Reveal the conflict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FE98CC-8953-4D08-94C6-BA88F311D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C8DF9E-2907-4FB4-9C9F-FDA2D5CCF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5ADBC3-F88D-486D-B9A0-A0378CEE5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211791-6CE6-4968-BE83-6F9B76D10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turning point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5568F6-2E86-4367-9B49-8CEEF96F3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2FD69F-A05F-451B-9CDA-261596ED4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375679C-E170-449E-ABCD-61A0FB613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71BB157-24F2-4CF9-B9C8-263648F85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End with a takeaway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240D070-9A0D-4A22-AD6C-A0DFA1774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96524492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BD607F-C217-4302-A5A9-000A46C50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A5E0D2-5416-45A1-8D48-35D3A8864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D52D79-E0BC-49FF-8ED0-677C2EF5A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2C04CE-EF51-4E7D-BCD1-AC83D5822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67342C-0BDD-4816-BE11-24E6F2615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presentation storytelling: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926E9F-9EDB-4A5D-BADD-0A730D92C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358EB9-E29A-4EDF-AC05-AD2F0E53D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089149-FCF3-49D9-9623-5A83C2077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FA02A0-19F8-4DE4-88EB-074A796F1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Slides list facts, but the exhibit feels hard to connect with.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346751-3521-4E9E-BF50-3FA69C8C2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34C408-C8A2-4113-979D-6512F4344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launch message changes from one speaker to the next.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89FBAA-5179-4136-BC27-AE77F9230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C2BDB6-9F58-4F6B-A8B6-D92DEA056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9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audience leaves with details, not a clear takeaway.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BFDAEA-0B70-4A74-89A6-5728116E7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F1F233-E7D6-4B5C-A3F9-3F4CD9DAF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1B20D6-FB77-4E54-A8EF-71DBBE7C1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E1013A-DE9D-4A3A-AFB3-F8E5CCB67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434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exhibit has a clear beginning, middle, and ending.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BB3B22-EBE2-402C-A20E-B64570746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A12A0C-8DED-4D61-BAB0-2644B681D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one simple idea the audience can follow.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34A4DA-1B2A-4E2D-ADD4-50A6DEDF2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E26406-898D-4C83-94BB-A3C172A8E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message gives the launch a stronger sense of purpose.</a:t>
            </a:r>
          </a:p>
        </p:txBody>
      </p:sp>
    </p:spTree>
    <p:extLst>
      <p:ext uri="{BB962C8B-B14F-4D97-AF65-F5344CB8AC3E}">
        <p14:creationId xmlns:p14="http://schemas.microsoft.com/office/powerpoint/2010/main" val="72135450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354619-E084-4E97-B81E-A731A0A23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E11F8B-8968-42BD-B429-37CFEE8EC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847E32-6653-4304-AA6E-4F6DB17C0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CACDD2-FC49-4BB6-AD9A-2A46F3C0D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2E12FD-6188-47B7-902A-39A31AB61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953E8C-5A6C-4239-A1BE-3FEC8337E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9E74DB-D104-42B0-AE95-E56459F7E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274DC1-4D93-4D60-87D6-321B7DC7D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DB03E4-2045-4338-B999-52F4BCE9A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CURATORS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84BCBA-83BB-48C4-842D-E1178FCA2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present an exhibit with a stronger emotional thread.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380DF3-575F-47C1-913A-66F0DDCF8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57000D-8F89-4983-84CD-807338FC1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D65FFE-644D-4DF6-B7FD-4741C6B4E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37AD78-DFFE-4866-8F7B-4BED8FB04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MUSEUM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2BC67D-716B-49C3-9663-BE9C1C55A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slides that help staff align on the story behind the launch.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28298D-A7CA-4AE7-A489-EDDB1C2DD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899ED1-8080-4956-8619-37FD53A2E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B89AE5-9E81-4D97-916B-49178D58B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D93C62-FF25-4B2D-8E05-A2F6AAC52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EVENT PLANNERS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2266D0-2CDE-4BD0-BA2B-CE9AB869B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structure for introducing the exhibit to guests and partners.</a:t>
            </a:r>
          </a:p>
        </p:txBody>
      </p:sp>
    </p:spTree>
    <p:extLst>
      <p:ext uri="{BB962C8B-B14F-4D97-AF65-F5344CB8AC3E}">
        <p14:creationId xmlns:p14="http://schemas.microsoft.com/office/powerpoint/2010/main" val="180611824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C1EE9ED-36A7-4CA2-8E74-83101C2AC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2E5ACE-75D8-49B0-9A6F-D27F10AD8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51DB0C-CC82-4BA6-8D09-2D4866ACA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AEC0BF-EE98-4C88-964E-71987AEEF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A10AC3-937D-4FEA-8C57-1021576CF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3A40FF-9943-4942-A459-44E53CFE9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F82FA6-876D-4014-B5AC-3BE8F49D2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41309F-D195-4D94-87D0-FFED6359F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FD0DA3-6053-42A8-B34F-48BB38DDC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672AE6-8EAF-419D-AAB3-53BC62B5D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45940B-6E53-4CE9-AA09-BF003324E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031084-759A-43CB-9F9F-61B1D0194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760193-EB25-4486-B38C-ECA4C394C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0C3448-FF70-4955-A3AC-5E285C905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39DD9E-7639-4409-9D96-7C8DED927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0BE3E9-6569-4ECA-BB53-77F0052C0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F99298-7123-4D1F-991E-0E5595A2F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Introduce the guide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3F3E24-971F-4639-BF6C-8DED29F38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B17CCD-6A41-446E-A86D-41FA7C58D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679A41-F70B-4F02-9D23-390735971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DB9058-1397-4672-B7C5-5403C48CE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43C258F-DC2E-4813-BA19-E93751094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06F2FCC-BF13-463A-9ABD-998B06D02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Reveal the conflict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DE0D320-9386-4B85-9D5C-5BC827A34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669A1D9-10DC-401C-B291-4F79D8D66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7026A7F-8FCB-4CF4-85AF-0AFDDEF2B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9080243-D5AA-494F-9B7A-393FB2FBB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9F6D4EB-697C-4E00-889F-03374E2BB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27010F0-D670-43C9-A245-D9B1F4A48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turning point</a:t>
            </a:r>
          </a:p>
        </p:txBody>
      </p:sp>
    </p:spTree>
    <p:extLst>
      <p:ext uri="{BB962C8B-B14F-4D97-AF65-F5344CB8AC3E}">
        <p14:creationId xmlns:p14="http://schemas.microsoft.com/office/powerpoint/2010/main" val="40996728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5BE043-327C-4936-A442-C54E0F690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CD19EB-578F-4C14-ABCC-8894830B6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81A8A2-87F3-4AA4-BEE3-30BD836D2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D5E453-FE2E-4FB1-9501-8387CA2EB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CA5035-389A-48D7-847E-912A3466C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presentation storytelling: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238C6F-C64E-4633-8C4B-6957E8E99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0FBB05-322A-446D-890E-5D6E94E4E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EFE497-66C2-4C23-8E06-C93B022BC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museum team turn exhibit notes into a story that feels inviting?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1D5C2B-32AE-4C85-BFE6-0590C5DC1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9A2F1B-8307-41A7-9A13-D569EE027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2056FA-65A1-4468-AD84-530665B67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164E59-2C3D-4C53-BFCB-7F17A670D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Introduce the guide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69D2FA-DF3F-4CB8-AA38-D2A7FFD90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C89966-B2B4-402F-8151-824A41758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806BD4-01B6-4EB2-8E5E-1DA989D10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Reveal the conflict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7FD6CA-8EB2-4E76-8B78-542CBAB1C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D8A64E-653A-48F1-AA24-DD951043B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58A55C-3FFB-4043-AF2C-41B4AB89C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a takeaway</a:t>
            </a:r>
          </a:p>
        </p:txBody>
      </p:sp>
    </p:spTree>
    <p:extLst>
      <p:ext uri="{BB962C8B-B14F-4D97-AF65-F5344CB8AC3E}">
        <p14:creationId xmlns:p14="http://schemas.microsoft.com/office/powerpoint/2010/main" val="75182201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78F98AA-49D4-4024-A799-E2F810B15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253750-1D9D-4A8B-B613-20429FB2C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B7953A-6F98-41E2-94A5-6191C3745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379250-0F60-40AA-A243-F47CCF743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B42A9E-1D12-4EFF-A8F3-4CCDF2137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presentation storytelling: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296C86-A4F7-4FA6-B7A1-B15D61E57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5095CE-CE42-42AA-B517-ED2E36770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8483BC-68BB-4335-B096-299A7F364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EA3B25-3C72-46BF-AF67-8C63D9E68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1501A7-799E-4EF7-AB9D-14751BD81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027B24-7CB3-4760-89B8-6A882E8DB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380080-7DC4-4D65-8D4E-1471466BA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F54ECB-38E0-4188-BF4D-E999F4491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9EEFA2-2FB2-4A2F-B332-0847FE7B4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Introduce the guide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F67919-14A6-4384-B7DC-7C84D4B5F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42E1D5-186E-4E82-B36F-A24869B0F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E4F541-356B-4C0D-A4AA-F99360572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96DBCF-8FCC-4C85-B569-FF4B1455E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71A2D1-EFE6-4468-B4AE-58C795612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Reveal the conflict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781B47-BCBE-4D6A-889F-12D554A9A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EF8530-0900-4C97-AF42-23DF1D21C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6E6203-6B45-4028-9049-8369669A5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D025A90-9078-4509-9570-E2453EE49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E19A8B5-D3DF-467D-AC86-79F0D75C8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End with a takeaway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B46ACFB-B17E-42B7-820C-A52E24DAB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33042584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092A61-E619-4147-9BEF-66FA8CB2D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F911BC-627C-4C54-AC56-5CDE7E87A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D398F2-0637-47D7-BAD2-0E3440394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the exhibit feel like a story worth entering.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3FD3F8-6679-456F-AD62-DF36A4E8A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B617DB-38C9-4442-963D-B1E3D8707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E146A9-ED34-4A05-A671-C259C61E0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CC6288-3EC0-4707-8387-8A2560E41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9325790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2026-10-01T08:12:55.6830000Z</dcterms:created>
  <dcterms:modified xsi:type="dcterms:W3CDTF">2026-10-01T08:12:55.6830000Z</dcterms:modified>
</coreProperties>
</file>