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b574c95f664d3e" /><Relationship Type="http://schemas.openxmlformats.org/officeDocument/2006/relationships/extended-properties" Target="/docProps/app.xml" Id="R8ae3fd404d464aac" /><Relationship Type="http://schemas.openxmlformats.org/officeDocument/2006/relationships/officeDocument" Target="/ppt/presentation.xml" Id="R1f64f01e98a544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9a50247c754e48"/>
  </p:sldMasterIdLst>
  <p:notesMasterIdLst>
    <p:notesMasterId xmlns:r="http://schemas.openxmlformats.org/officeDocument/2006/relationships" r:id="Rde2d93feff284eef"/>
  </p:notesMasterIdLst>
  <p:sldIdLst>
    <p:sldId xmlns:r="http://schemas.openxmlformats.org/officeDocument/2006/relationships" id="256" r:id="Rff79ecea038941fb"/>
    <p:sldId xmlns:r="http://schemas.openxmlformats.org/officeDocument/2006/relationships" id="257" r:id="Rb16aa8061b5d4a81"/>
    <p:sldId xmlns:r="http://schemas.openxmlformats.org/officeDocument/2006/relationships" id="258" r:id="R0c9c2eb471a54c48"/>
    <p:sldId xmlns:r="http://schemas.openxmlformats.org/officeDocument/2006/relationships" id="259" r:id="R08be84d5ae5243b2"/>
    <p:sldId xmlns:r="http://schemas.openxmlformats.org/officeDocument/2006/relationships" id="260" r:id="R3ae8b8405244444d"/>
    <p:sldId xmlns:r="http://schemas.openxmlformats.org/officeDocument/2006/relationships" id="261" r:id="R07b0353a00b84bff"/>
    <p:sldId xmlns:r="http://schemas.openxmlformats.org/officeDocument/2006/relationships" id="262" r:id="Rf55e6bf957f54cda"/>
    <p:sldId xmlns:r="http://schemas.openxmlformats.org/officeDocument/2006/relationships" id="263" r:id="Rb2bd65f132204f3f"/>
    <p:sldId xmlns:r="http://schemas.openxmlformats.org/officeDocument/2006/relationships" id="264" r:id="R0ea9b7b110204526"/>
    <p:sldId xmlns:r="http://schemas.openxmlformats.org/officeDocument/2006/relationships" id="265" r:id="Rd1332560c2e64954"/>
    <p:sldId xmlns:r="http://schemas.openxmlformats.org/officeDocument/2006/relationships" id="266" r:id="R95decc7147184e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65bcaa96ee472d" /><Relationship Type="http://schemas.openxmlformats.org/officeDocument/2006/relationships/slideMaster" Target="/ppt/slideMasters/slideMaster1.xml" Id="Rd09a50247c754e48" /><Relationship Type="http://schemas.openxmlformats.org/officeDocument/2006/relationships/notesMaster" Target="/ppt/notesMasters/notesMaster1.xml" Id="Rde2d93feff284eef" /><Relationship Type="http://schemas.openxmlformats.org/officeDocument/2006/relationships/presProps" Target="/ppt/presProps.xml" Id="R67a7672d9972427c" /><Relationship Type="http://schemas.openxmlformats.org/officeDocument/2006/relationships/tableStyles" Target="/ppt/tableStyles.xml" Id="Ra3ca509d13c04443" /><Relationship Type="http://schemas.openxmlformats.org/officeDocument/2006/relationships/slide" Target="/ppt/slides/slide1.xml" Id="Rff79ecea038941fb" /><Relationship Type="http://schemas.openxmlformats.org/officeDocument/2006/relationships/slide" Target="/ppt/slides/slide2.xml" Id="Rb16aa8061b5d4a81" /><Relationship Type="http://schemas.openxmlformats.org/officeDocument/2006/relationships/slide" Target="/ppt/slides/slide3.xml" Id="R0c9c2eb471a54c48" /><Relationship Type="http://schemas.openxmlformats.org/officeDocument/2006/relationships/slide" Target="/ppt/slides/slide4.xml" Id="R08be84d5ae5243b2" /><Relationship Type="http://schemas.openxmlformats.org/officeDocument/2006/relationships/slide" Target="/ppt/slides/slide5.xml" Id="R3ae8b8405244444d" /><Relationship Type="http://schemas.openxmlformats.org/officeDocument/2006/relationships/slide" Target="/ppt/slides/slide6.xml" Id="R07b0353a00b84bff" /><Relationship Type="http://schemas.openxmlformats.org/officeDocument/2006/relationships/slide" Target="/ppt/slides/slide7.xml" Id="Rf55e6bf957f54cda" /><Relationship Type="http://schemas.openxmlformats.org/officeDocument/2006/relationships/slide" Target="/ppt/slides/slide8.xml" Id="Rb2bd65f132204f3f" /><Relationship Type="http://schemas.openxmlformats.org/officeDocument/2006/relationships/slide" Target="/ppt/slides/slide9.xml" Id="R0ea9b7b110204526" /><Relationship Type="http://schemas.openxmlformats.org/officeDocument/2006/relationships/slide" Target="/ppt/slides/slide10.xml" Id="Rd1332560c2e64954" /><Relationship Type="http://schemas.openxmlformats.org/officeDocument/2006/relationships/slide" Target="/ppt/slides/slide11.xml" Id="R95decc7147184e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807e59e818401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463bd96f8d4a69" /><Relationship Type="http://schemas.openxmlformats.org/officeDocument/2006/relationships/notesMaster" Target="/ppt/notesMasters/notesMaster1.xml" Id="Rb03632b24f3f49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f21b37f1db4b37" /><Relationship Type="http://schemas.openxmlformats.org/officeDocument/2006/relationships/notesMaster" Target="/ppt/notesMasters/notesMaster1.xml" Id="R40e4fe59753d414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3d205e952e4c88" /><Relationship Type="http://schemas.openxmlformats.org/officeDocument/2006/relationships/notesMaster" Target="/ppt/notesMasters/notesMaster1.xml" Id="R78cbc5205f144a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20bdcf01304300" /><Relationship Type="http://schemas.openxmlformats.org/officeDocument/2006/relationships/notesMaster" Target="/ppt/notesMasters/notesMaster1.xml" Id="R6593cb3bb51141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5670c8f3284132" /><Relationship Type="http://schemas.openxmlformats.org/officeDocument/2006/relationships/notesMaster" Target="/ppt/notesMasters/notesMaster1.xml" Id="R2b3f9c1cca4d41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90f1aa3cf74de3" /><Relationship Type="http://schemas.openxmlformats.org/officeDocument/2006/relationships/notesMaster" Target="/ppt/notesMasters/notesMaster1.xml" Id="Rdb3d408d297344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d98484faa44b04" /><Relationship Type="http://schemas.openxmlformats.org/officeDocument/2006/relationships/notesMaster" Target="/ppt/notesMasters/notesMaster1.xml" Id="Rd4f224ae8ee74c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61acde308243d3" /><Relationship Type="http://schemas.openxmlformats.org/officeDocument/2006/relationships/notesMaster" Target="/ppt/notesMasters/notesMaster1.xml" Id="R19e95819308c4e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159b3a892e4065" /><Relationship Type="http://schemas.openxmlformats.org/officeDocument/2006/relationships/notesMaster" Target="/ppt/notesMasters/notesMaster1.xml" Id="R8ab1f87b250b4f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9af2ad3986414f" /><Relationship Type="http://schemas.openxmlformats.org/officeDocument/2006/relationships/notesMaster" Target="/ppt/notesMasters/notesMaster1.xml" Id="R749768f4b52845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4cbce5d3e5d434a" /><Relationship Type="http://schemas.openxmlformats.org/officeDocument/2006/relationships/notesMaster" Target="/ppt/notesMasters/notesMaster1.xml" Id="Refda24799ad149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886d710f0642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680a3a829042a0" /><Relationship Type="http://schemas.openxmlformats.org/officeDocument/2006/relationships/slideLayout" Target="/ppt/slideLayouts/slideLayout1.xml" Id="R0525f974379a40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25f974379a40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7bc22ac7d4ed4" /><Relationship Type="http://schemas.openxmlformats.org/officeDocument/2006/relationships/image" Target="/ppt/media/image.png" Id="R8d9fc6b197314a77" /><Relationship Type="http://schemas.openxmlformats.org/officeDocument/2006/relationships/notesSlide" Target="/ppt/notesSlides/notesSlide1.xml" Id="R63275a89bfa843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7c15b61cd54e8b" /><Relationship Type="http://schemas.openxmlformats.org/officeDocument/2006/relationships/notesSlide" Target="/ppt/notesSlides/notesSlide2.xml" Id="R51b91c439ad444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3fde933fe4148" /><Relationship Type="http://schemas.openxmlformats.org/officeDocument/2006/relationships/notesSlide" Target="/ppt/notesSlides/notesSlide3.xml" Id="Reeaf0dfb09cf48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cd9946b114646" /><Relationship Type="http://schemas.openxmlformats.org/officeDocument/2006/relationships/notesSlide" Target="/ppt/notesSlides/notesSlide4.xml" Id="Re87757b42b494d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55f55bb374fd6" /><Relationship Type="http://schemas.openxmlformats.org/officeDocument/2006/relationships/notesSlide" Target="/ppt/notesSlides/notesSlide5.xml" Id="R7b7c05f1c8554f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49621676db484e" /><Relationship Type="http://schemas.openxmlformats.org/officeDocument/2006/relationships/notesSlide" Target="/ppt/notesSlides/notesSlide6.xml" Id="R1f47186c1e0f40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72e2f00754acb" /><Relationship Type="http://schemas.openxmlformats.org/officeDocument/2006/relationships/notesSlide" Target="/ppt/notesSlides/notesSlide7.xml" Id="R1853529a50cd4a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9a7b7e6cf540fa" /><Relationship Type="http://schemas.openxmlformats.org/officeDocument/2006/relationships/notesSlide" Target="/ppt/notesSlides/notesSlide8.xml" Id="Rf2f6f7ffa44c4bb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1a7551e7049aa" /><Relationship Type="http://schemas.openxmlformats.org/officeDocument/2006/relationships/notesSlide" Target="/ppt/notesSlides/notesSlide9.xml" Id="Rd78b55d7c4204a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7eaffbcb6a4f5a" /><Relationship Type="http://schemas.openxmlformats.org/officeDocument/2006/relationships/notesSlide" Target="/ppt/notesSlides/notesSlide10.xml" Id="R3fce7f55778046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d139e38a24543" /><Relationship Type="http://schemas.openxmlformats.org/officeDocument/2006/relationships/notesSlide" Target="/ppt/notesSlides/notesSlide11.xml" Id="R2d7f815f61564f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A7DAD1-417F-42FD-8C9C-CAE3B1557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3613E2-C638-4F7F-A889-A1F2F007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B328B1-A4CD-44D3-A30C-6F23756D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Storytelling Techniques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882DE-56E6-4B49-9280-632F4144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dry exhibit update into a memorable guided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A08A2F-BF93-4952-83DA-1857DB8B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A10DF4-8C58-41BD-8FC9-73C823CC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EBC0D8-59B7-494A-B445-EF277903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0DB8A2-CA82-439D-87C3-8A1DA045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fc6b197314a7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974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FF734B-B8FC-4B7B-A2D6-96475648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C89CFE-539D-4BD4-AAFB-F7A07922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CECF0-6650-415C-A921-34779F7A0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C822A-7BF0-4064-8F8A-BC0BDC83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3C94E-4B8A-4D78-9697-11E1B661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storytelling techniques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C7B857-A526-4111-A529-32ACDEA8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66119B-2C4D-4303-BBAA-CDA54719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6ECC4-06B2-4A75-8955-E531617A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6F73EA-5D3C-40C4-BAEA-AB233D75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D3F37-CFE8-4746-A9D5-4AB4236F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3F019-FF16-432D-BC0B-A73BF0B0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56B5F2-49FF-4380-B5D7-01F4C0B7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7B7267-990A-489A-81FD-EF43D2CF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1B03CC-0792-4841-B473-4D4A976D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156BFE-3111-430D-A361-F1D8D9A8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6C9752-CB8E-4388-9EF0-9E5819F5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873232-D998-4CAD-9337-F576370F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39773B-0DC6-4653-81DE-C8320F6A2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1F44CD-11D0-4BA5-98E9-0329A533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5A0271-5629-444E-A7EE-8EB7B2D5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CC4999-C76C-4839-9C91-5315B754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lesson</a:t>
            </a:r>
          </a:p>
        </p:txBody>
      </p:sp>
    </p:spTree>
    <p:extLst>
      <p:ext uri="{BB962C8B-B14F-4D97-AF65-F5344CB8AC3E}">
        <p14:creationId xmlns:p14="http://schemas.microsoft.com/office/powerpoint/2010/main" val="19691657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94A36B-6B4D-47C8-BE02-57D37FD1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B87101-CC6C-4D9F-8710-09C616CA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FF7957-97F4-4CA9-9BF1-8A9FD9AF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2FACF-02A0-4CB9-B50D-2E1AA16D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70A3E-533F-4BFC-AE8D-0CA4C3A9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Lead with a human moment, then build toward the reveal.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F30B4-C4DD-4D74-AACA-2D7490B6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83868-12F0-4AAE-9DD0-A14CE2A7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335712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7DC97D-0364-41B9-8559-1AA42587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FE760-CF79-4DA0-AB6F-D7A44BAE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1442D6-547F-4458-90EB-F8629719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93EADC-FEBC-410A-8F75-A78132A4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6E1BBD-8554-4721-91BD-0DEC751C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presentation storytelling techniques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24079F-412F-40DE-9E00-CAEACB80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22617A-8744-41F2-93AC-577C0469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8AD9D-00F1-47CE-B830-D386D158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D1BAA0-7AFD-48AA-8E3D-E2F85EA2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storytelling techniques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84E04D-BF46-4292-918C-9B6C07BF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34185-A1E7-4372-9F97-1B6F6C60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664892-5E8B-46A0-93CB-783C8F8D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88761C-2DF7-4358-9F3D-DFAB9C061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C45EA7-8044-451C-B13C-64804D35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8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Lead with a human moment, then build towa…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CC63A-0ED6-419E-8577-E341AA2F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99B376-97DA-4865-BE40-B0D900FEF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D8A748-C464-49DA-8D38-5DFB3D5E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C39F82-D9E8-4A80-A34E-E878E886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8659EC-B8A5-4D3E-A040-A5AA4F3D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End with action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6BEB85-CB02-4C1E-BA2C-68243BD3D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584695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41330A-02BB-451F-B323-4FBE5F3D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45223-D87B-4473-9436-9099B054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384BE-B526-4479-A95D-BE489F76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C5A27-78DE-49B8-8796-259B5C39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11531-3C40-422D-8270-3B9B4C3C2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6239D-1952-41AA-9FB4-DA5CF4034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61B561-053A-4B58-AB06-8D947556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0FCF1-2694-4E7B-B6C5-2D1D444D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22F3F4-916A-40BC-9AC2-F41BC741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84C7D3-A396-4C75-AB61-B79EE5EF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BC8BB7-2417-49A3-994A-1B132CB2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65B85F-5AD9-45E3-A407-CE49CD8F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AB0216-068F-4C0A-9C43-780418B78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30B2D0-83D9-4311-A7C9-0EB1E660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B96ED3-CB7D-4B98-B4D8-6C722929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8D0068-592E-455E-AA6A-C6F102F4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EC6298-492E-4F78-8980-217F46FC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426CFB-F04A-42BB-91E4-A3888B87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F97B3E-4EE2-4B8D-826A-DBCD3FA8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8B0877-2BEF-4F4C-A4D7-C31196553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65427E-1AFB-40BD-BD12-AF1B2D77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lesson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3058F5-E8B5-4F3E-BF0C-927DD6C51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A85DF0-A544-4555-A0F9-E0CA1BAB3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18EE40-67BE-4EA5-B9B1-149CE0E9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F7620A-9A73-4404-8C11-21667CC7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F5D161-E72D-44B0-81D2-E0ADBD18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581039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3A5D6B-8F6A-43C4-AC47-B42112C6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FE64B-957E-4837-9E80-FF4CEF55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B72BE-FED6-4C3B-8C3B-6D2DBFC7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2BCF7A-2C19-45A9-88D5-56C963C1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AB6BC-3AAD-4638-9E67-5EC873F3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storytelling techniques: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4075F-0FE3-4AD0-AF75-E4ADBD29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ED3B4-D305-4FE9-8CF4-C328EB69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89BC25-45D0-49C2-ADC0-95900688E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A4FCA0-03A8-409E-B727-6E5E5BF3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list facts without a clear thread.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B1F54B-008E-4E8D-AF86-8DD0970A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228408-10D4-47D4-A139-6AF2906F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loses interest before the main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21ACBB-9E40-445F-902F-91AC2DA3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B6896-01EB-4713-AC32-1C0661FD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feels abrupt and forgettable.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3BC108-9C69-4343-B0ED-ECE1DB75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CB49E5-0287-4476-8917-A956A80D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9460EA-0C4C-4B4C-BC15-C5425E3D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C5770A-B957-441F-9173-B87E5CE84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starts with a relatable scene.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B81A96-FC9A-4AB0-9C1A-426335FA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37DAC0-1CFE-4D4A-9817-2017A04BC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moves the story forward smoothly.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CE78A5-6A28-4E77-ABF0-F83BA880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3DCC2A-F51C-45D1-AE65-BDE96F0F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close leaves the audience with one clear idea.</a:t>
            </a:r>
          </a:p>
        </p:txBody>
      </p:sp>
    </p:spTree>
    <p:extLst>
      <p:ext uri="{BB962C8B-B14F-4D97-AF65-F5344CB8AC3E}">
        <p14:creationId xmlns:p14="http://schemas.microsoft.com/office/powerpoint/2010/main" val="17041467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10D9AC-D686-43A3-9AB5-85CB2A42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D20F7-8A29-4D77-8A17-2194CD716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E60AF-2CD5-4E40-8059-F7FEEA42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54FDC-BAD9-4E5B-9FE2-B12987D6D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03157E-7BEE-4D57-9019-6730FD10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C77C45-D26E-4F9E-ADE1-FB84E408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B1C628-5B09-4F96-813F-7DD82C34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828401-AAF9-4CB5-B362-E6F724452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8F12F-3A72-49FA-AEEB-CFFC07EF0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EA8D13-345A-4743-83F7-73C6212D6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to present exhibit updates in a way visitors can follow and remember.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4CB384-C9A8-4030-94EA-A8360630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8108C3-8896-48F4-9285-C47A3A2D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ED2961-8AD8-41F2-A57B-0BC769D9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3B70F2-61D2-4BFE-A15F-6286C1F2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0B4BAB-6912-4414-BF46-BCB0159B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structure for lessons, talks, and classroom presentations.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453B45-A7A9-4F7F-ACBA-6878F4D84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554C9D-A21F-4344-A69F-C89B55DDC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5CA7A5-D83A-43BA-AE0D-3DB67906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F05203-441A-49B1-AE82-5BE1A6D5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1C806-085F-4D7E-A425-25430025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narrative flow for briefs, launches, and internal updates.</a:t>
            </a:r>
          </a:p>
        </p:txBody>
      </p:sp>
    </p:spTree>
    <p:extLst>
      <p:ext uri="{BB962C8B-B14F-4D97-AF65-F5344CB8AC3E}">
        <p14:creationId xmlns:p14="http://schemas.microsoft.com/office/powerpoint/2010/main" val="8615138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B2D362-2890-495A-9771-180F7D613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7CCAE-73D7-4B02-99F1-713CD2AE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4E009-3D31-4E3E-8084-CE944206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5BD3CC-50A2-4393-BEAF-80127F542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B3440-C58D-4825-BA38-9952DC87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D8E42-B529-4A17-890C-087AE104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DE486-5C9F-42A0-B5F5-B85B8E4D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7A41CF-C144-4E46-A939-9AEBEEC5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E1737-51FC-4455-A399-32194133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0BAFDE-6D5E-45AB-97BA-82DF1432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6AE10-7503-4090-9080-9CA0FB8BE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938FF2-0E9C-45AC-BFA9-26893747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83D6A2-B468-4056-B2D0-A2B8FB16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1BDBD9-1EEB-4C49-A63A-0BD544A9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5CA8DD-B34E-4857-B0B3-B564263BC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B2EBC5-FD5D-4CE2-BE00-361F6A60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EC0C2B-E541-4469-8E97-A3970594E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8C1040-8D13-4901-A54D-DD17A00A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F2C5EE-8AF1-4F6C-9894-54E6938F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5A79D0-DF38-4AA3-87C1-A9E709814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D31B86-2A50-468C-9632-3B9B2F04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ED220-6D05-4347-A9AA-843A70A5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FECE34-271B-4AF6-B529-4FAE6F5F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E9FC2C-D2C5-4871-B199-2195148D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799534-1A40-4516-9408-212E8DE8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2B46AC-563A-4382-B415-B331ED3B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66CB82-66CA-43A4-A600-A2739DC7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F01377-7284-40E7-875E-8E8897DD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DC0490-D90F-45A0-BBE9-744A7CCB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lesson</a:t>
            </a:r>
          </a:p>
        </p:txBody>
      </p:sp>
    </p:spTree>
    <p:extLst>
      <p:ext uri="{BB962C8B-B14F-4D97-AF65-F5344CB8AC3E}">
        <p14:creationId xmlns:p14="http://schemas.microsoft.com/office/powerpoint/2010/main" val="129215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FE4960-B165-43E0-A032-3EB8BB51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CB959-F6E5-4618-BE3E-F8B5D64F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07F85-EEF6-4CDD-9FF2-1D374605F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5E493-6156-41C6-885C-13B12551A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2FED5-1F8B-4385-A046-B6D4F125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6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storytelling techniques: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3D1A76-37A8-4356-8C36-B173D12D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E328BE-CC85-47BC-8DA4-E3EB15538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038AA8-7B75-4C9D-9B4D-3220A228E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curator turn a routine exhibit update into a story people want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F0E175-BCE0-400A-8CC4-920E0A8D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64C71A-2019-410D-B6FD-3D8CC73F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FFE71-53CC-4B55-9989-B378ED83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7AD2F-747B-48C1-9666-513029365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611B5F-D03F-456A-996C-8CFB909F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C9F9CD-4C33-47DF-9B54-E6A798A8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A5B788-D3D2-4601-9ACC-92E94DDC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B49EC7-FA29-456C-A1D8-D23CCA6F0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DCD03-E411-4D49-8BC6-0FC8BB62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4863C4-08EA-460D-ADAB-2B389AC6C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</p:spTree>
    <p:extLst>
      <p:ext uri="{BB962C8B-B14F-4D97-AF65-F5344CB8AC3E}">
        <p14:creationId xmlns:p14="http://schemas.microsoft.com/office/powerpoint/2010/main" val="5385713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9478BC-B8E6-4BFB-94CA-C45574207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9F539-FD2B-4B2A-A9E7-934E3B68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EB1CC8-F581-42A4-9ACF-BDFF1ACF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BEDD2-15A0-4FA2-8E07-E159CD7B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48883-81E3-406C-A25F-18F8DF40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storytelling techniques: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32E989-AF37-4A6E-8BCE-8A6B288FF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7805C4-1C35-4732-95FB-0724FA4B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B14AC7-3D59-4CCC-95AB-A934CB1C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82EE06-2EA1-4948-B023-8C099EF2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946EF4-ED4A-414C-9070-E9C623D4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F715E-D54D-4181-9CE0-7BBCED7E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E93DFF-B4CA-4F32-A8C6-A5454B0C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97697-21E7-4424-B850-F82C0B410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D29AF8-FEBF-41DD-AA02-EE0C28A1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C664FB-A2A4-4D6A-B266-B4BC4AE9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F2C175-DE92-4650-8647-42C223A1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1DBECC-F3B8-4F92-BC8F-51D5FDB95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0C8BC5-06D1-4F68-8C7F-ABFD446A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82CDA7-C11B-4AB2-9BFE-29433A82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376F97-0948-496F-A925-6F613A8E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E9C1CA-930D-4A36-9F34-9EDCBFD8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213A31-8216-4FBB-BCE2-5BF3D8E2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D5ED7E-61C9-42E8-881D-C104C6A5C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FB0360-77AC-4DBF-A6B8-DA58C4310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4D53C7-E3F9-48D4-8624-E9276536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802787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CA55B4-18F7-47DF-BD09-23659CA0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44103-A8C3-49E9-B78D-AC4AFB49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4F0984-F1A0-48A2-B0D4-866D30C0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move the story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C2F49-5553-438E-BB2A-5ABFE3DC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B1481-EA7E-4C3D-A9A5-133007A75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A73818-EB70-4E50-A7B2-49221FA6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D1293-75C0-4504-9332-83A3D1C61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341073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2026-10-01T21:52:27.3940000Z</dcterms:created>
  <dcterms:modified xsi:type="dcterms:W3CDTF">2026-10-01T21:52:27.3940000Z</dcterms:modified>
</coreProperties>
</file>