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32f9ba628d4019" /><Relationship Type="http://schemas.openxmlformats.org/officeDocument/2006/relationships/extended-properties" Target="/docProps/app.xml" Id="R98ba8ee5d7fe4490" /><Relationship Type="http://schemas.openxmlformats.org/officeDocument/2006/relationships/officeDocument" Target="/ppt/presentation.xml" Id="R49df7f0c4def46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069949341346ff"/>
  </p:sldMasterIdLst>
  <p:notesMasterIdLst>
    <p:notesMasterId xmlns:r="http://schemas.openxmlformats.org/officeDocument/2006/relationships" r:id="R3db44ed310904c1e"/>
  </p:notesMasterIdLst>
  <p:sldIdLst>
    <p:sldId xmlns:r="http://schemas.openxmlformats.org/officeDocument/2006/relationships" id="256" r:id="R944831b3dc69496f"/>
    <p:sldId xmlns:r="http://schemas.openxmlformats.org/officeDocument/2006/relationships" id="257" r:id="R35813661bbdc4743"/>
    <p:sldId xmlns:r="http://schemas.openxmlformats.org/officeDocument/2006/relationships" id="258" r:id="R637148c46acf4c44"/>
    <p:sldId xmlns:r="http://schemas.openxmlformats.org/officeDocument/2006/relationships" id="259" r:id="Rea773f8da4b14fc0"/>
    <p:sldId xmlns:r="http://schemas.openxmlformats.org/officeDocument/2006/relationships" id="260" r:id="R6ab6860b11d249cf"/>
    <p:sldId xmlns:r="http://schemas.openxmlformats.org/officeDocument/2006/relationships" id="261" r:id="R55cd1552ad164122"/>
    <p:sldId xmlns:r="http://schemas.openxmlformats.org/officeDocument/2006/relationships" id="262" r:id="Rc036abf46231457f"/>
    <p:sldId xmlns:r="http://schemas.openxmlformats.org/officeDocument/2006/relationships" id="263" r:id="R17da47a669414077"/>
    <p:sldId xmlns:r="http://schemas.openxmlformats.org/officeDocument/2006/relationships" id="264" r:id="Ra509c5c8da834490"/>
    <p:sldId xmlns:r="http://schemas.openxmlformats.org/officeDocument/2006/relationships" id="265" r:id="Rf84c490e3f3d4ccc"/>
    <p:sldId xmlns:r="http://schemas.openxmlformats.org/officeDocument/2006/relationships" id="266" r:id="R82d62bf2aabc40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4d0877f6874dea" /><Relationship Type="http://schemas.openxmlformats.org/officeDocument/2006/relationships/slideMaster" Target="/ppt/slideMasters/slideMaster1.xml" Id="Re4069949341346ff" /><Relationship Type="http://schemas.openxmlformats.org/officeDocument/2006/relationships/notesMaster" Target="/ppt/notesMasters/notesMaster1.xml" Id="R3db44ed310904c1e" /><Relationship Type="http://schemas.openxmlformats.org/officeDocument/2006/relationships/presProps" Target="/ppt/presProps.xml" Id="R7e0dccec9bb64999" /><Relationship Type="http://schemas.openxmlformats.org/officeDocument/2006/relationships/tableStyles" Target="/ppt/tableStyles.xml" Id="R4e1fc23c797c4307" /><Relationship Type="http://schemas.openxmlformats.org/officeDocument/2006/relationships/slide" Target="/ppt/slides/slide1.xml" Id="R944831b3dc69496f" /><Relationship Type="http://schemas.openxmlformats.org/officeDocument/2006/relationships/slide" Target="/ppt/slides/slide2.xml" Id="R35813661bbdc4743" /><Relationship Type="http://schemas.openxmlformats.org/officeDocument/2006/relationships/slide" Target="/ppt/slides/slide3.xml" Id="R637148c46acf4c44" /><Relationship Type="http://schemas.openxmlformats.org/officeDocument/2006/relationships/slide" Target="/ppt/slides/slide4.xml" Id="Rea773f8da4b14fc0" /><Relationship Type="http://schemas.openxmlformats.org/officeDocument/2006/relationships/slide" Target="/ppt/slides/slide5.xml" Id="R6ab6860b11d249cf" /><Relationship Type="http://schemas.openxmlformats.org/officeDocument/2006/relationships/slide" Target="/ppt/slides/slide6.xml" Id="R55cd1552ad164122" /><Relationship Type="http://schemas.openxmlformats.org/officeDocument/2006/relationships/slide" Target="/ppt/slides/slide7.xml" Id="Rc036abf46231457f" /><Relationship Type="http://schemas.openxmlformats.org/officeDocument/2006/relationships/slide" Target="/ppt/slides/slide8.xml" Id="R17da47a669414077" /><Relationship Type="http://schemas.openxmlformats.org/officeDocument/2006/relationships/slide" Target="/ppt/slides/slide9.xml" Id="Ra509c5c8da834490" /><Relationship Type="http://schemas.openxmlformats.org/officeDocument/2006/relationships/slide" Target="/ppt/slides/slide10.xml" Id="Rf84c490e3f3d4ccc" /><Relationship Type="http://schemas.openxmlformats.org/officeDocument/2006/relationships/slide" Target="/ppt/slides/slide11.xml" Id="R82d62bf2aabc40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f26a8c56514e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271a7c888a4232" /><Relationship Type="http://schemas.openxmlformats.org/officeDocument/2006/relationships/notesMaster" Target="/ppt/notesMasters/notesMaster1.xml" Id="R006264c9e97348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b04db3d2dd4790" /><Relationship Type="http://schemas.openxmlformats.org/officeDocument/2006/relationships/notesMaster" Target="/ppt/notesMasters/notesMaster1.xml" Id="R3da88c7448374b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e0d2b222b943de" /><Relationship Type="http://schemas.openxmlformats.org/officeDocument/2006/relationships/notesMaster" Target="/ppt/notesMasters/notesMaster1.xml" Id="R671828f77dec4a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863e780a104a16" /><Relationship Type="http://schemas.openxmlformats.org/officeDocument/2006/relationships/notesMaster" Target="/ppt/notesMasters/notesMaster1.xml" Id="R76d690c7cc5544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4cc8fcc202493f" /><Relationship Type="http://schemas.openxmlformats.org/officeDocument/2006/relationships/notesMaster" Target="/ppt/notesMasters/notesMaster1.xml" Id="R179ef68cbf7047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d66840093e4671" /><Relationship Type="http://schemas.openxmlformats.org/officeDocument/2006/relationships/notesMaster" Target="/ppt/notesMasters/notesMaster1.xml" Id="R0fea9d03fb4349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875211b75742a6" /><Relationship Type="http://schemas.openxmlformats.org/officeDocument/2006/relationships/notesMaster" Target="/ppt/notesMasters/notesMaster1.xml" Id="R7f4b7118c8c044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81b60f30bbd49bc" /><Relationship Type="http://schemas.openxmlformats.org/officeDocument/2006/relationships/notesMaster" Target="/ppt/notesMasters/notesMaster1.xml" Id="R30424c24a3d24d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7b3b7f67684461" /><Relationship Type="http://schemas.openxmlformats.org/officeDocument/2006/relationships/notesMaster" Target="/ppt/notesMasters/notesMaster1.xml" Id="Rb3bf693c1b4440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c8203d478643b5" /><Relationship Type="http://schemas.openxmlformats.org/officeDocument/2006/relationships/notesMaster" Target="/ppt/notesMasters/notesMaster1.xml" Id="R15316f36232045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5edba1480444395" /><Relationship Type="http://schemas.openxmlformats.org/officeDocument/2006/relationships/notesMaster" Target="/ppt/notesMasters/notesMaster1.xml" Id="R3cd79be06b4647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8f24f7b7a74d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ad25cc961d4baa" /><Relationship Type="http://schemas.openxmlformats.org/officeDocument/2006/relationships/slideLayout" Target="/ppt/slideLayouts/slideLayout1.xml" Id="Rdfdb5a5ca7a844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db5a5ca7a844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66182694144c07" /><Relationship Type="http://schemas.openxmlformats.org/officeDocument/2006/relationships/image" Target="/ppt/media/image.png" Id="Rb43f3930ef3d4437" /><Relationship Type="http://schemas.openxmlformats.org/officeDocument/2006/relationships/notesSlide" Target="/ppt/notesSlides/notesSlide1.xml" Id="R0a72b83177fd43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8398f9fdf4d6b" /><Relationship Type="http://schemas.openxmlformats.org/officeDocument/2006/relationships/notesSlide" Target="/ppt/notesSlides/notesSlide2.xml" Id="R54dec6cd28714e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31fc830d14a7e" /><Relationship Type="http://schemas.openxmlformats.org/officeDocument/2006/relationships/notesSlide" Target="/ppt/notesSlides/notesSlide3.xml" Id="R55f2d27783ff49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059f0226a46a2" /><Relationship Type="http://schemas.openxmlformats.org/officeDocument/2006/relationships/notesSlide" Target="/ppt/notesSlides/notesSlide4.xml" Id="R1aee18ed116549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097eb5fbb414a" /><Relationship Type="http://schemas.openxmlformats.org/officeDocument/2006/relationships/notesSlide" Target="/ppt/notesSlides/notesSlide5.xml" Id="R3beb5395c8684f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2c835d1594022" /><Relationship Type="http://schemas.openxmlformats.org/officeDocument/2006/relationships/notesSlide" Target="/ppt/notesSlides/notesSlide6.xml" Id="R7c999172981e4d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1a4094a7e407f" /><Relationship Type="http://schemas.openxmlformats.org/officeDocument/2006/relationships/notesSlide" Target="/ppt/notesSlides/notesSlide7.xml" Id="R69f7c55f605040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c88c77306432a" /><Relationship Type="http://schemas.openxmlformats.org/officeDocument/2006/relationships/notesSlide" Target="/ppt/notesSlides/notesSlide8.xml" Id="Rcad3cc59aba540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646611aeb4766" /><Relationship Type="http://schemas.openxmlformats.org/officeDocument/2006/relationships/notesSlide" Target="/ppt/notesSlides/notesSlide9.xml" Id="Rd12e223f241242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f85e16441d44dd" /><Relationship Type="http://schemas.openxmlformats.org/officeDocument/2006/relationships/notesSlide" Target="/ppt/notesSlides/notesSlide10.xml" Id="R196812e7c1a440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0af4dbba24ae5" /><Relationship Type="http://schemas.openxmlformats.org/officeDocument/2006/relationships/notesSlide" Target="/ppt/notesSlides/notesSlide11.xml" Id="R9d06b4b7f3154c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97666-D6BC-47C4-840D-CFEB81BD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1AB6C-85AD-4A89-82C5-8D61D96C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731385-0BA6-4FC9-8C49-C147161D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Table Of Contents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93BC9-A9B1-4F07-9F4D-332DB3CF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plan for a neighborhood coffee brand opening its first flagship shop.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F14BE6-0F4F-4ADA-8D3C-D22D12DF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A87B4-588C-43CE-91E2-85411D52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D9BE95-36E3-4EBA-966B-A7583378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691532-9167-4B68-967C-359D07EB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f3930ef3d443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787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F012B1-CCCC-4166-B243-1FE493C6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6516CD-E5D0-458F-837C-057152754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5D3650-3FAC-4DCE-827C-00A3F329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F8802-31D1-4939-82A0-3BED7796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9703E5-DEFD-4713-9EFF-C3ED16FE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table of contents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E4E99-3DF2-447E-B2FB-E735F491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DA24A-4A7B-4C21-B782-C41FC2BC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2088D-7EF4-41C3-A6AE-D9DACCBF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Vision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60D34-CA8A-436B-8225-2D8C40FC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19A16-99DF-402D-B5DD-DFFCA0E08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E6ECC3-6C57-4032-9870-580BE019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46C215-7552-48AE-AF99-C913BC96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770F24-B743-4182-AFF7-3A00B264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F1BC57-61D3-420B-880C-B3DF18E2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4C8AB-AAAA-411F-A952-8909D2E4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123B38-2DA2-4F0F-8CB2-6606DE231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CB376-3169-40DC-A699-8F5E7F0A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budget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0A6EA2-F14E-46D7-94FB-3D06138E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388F9-419E-4F42-8EEF-B95864480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E9E235-48A2-4DB8-8B9E-EC0A8318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338C7B-ADC1-494E-82B9-AEA9BFD9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Prepare the launch</a:t>
            </a:r>
          </a:p>
        </p:txBody>
      </p:sp>
    </p:spTree>
    <p:extLst>
      <p:ext uri="{BB962C8B-B14F-4D97-AF65-F5344CB8AC3E}">
        <p14:creationId xmlns:p14="http://schemas.microsoft.com/office/powerpoint/2010/main" val="332905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410E3-71CB-4A3B-8EDA-343394DF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6C20B-7106-4847-B60A-7C9792A9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85709-094F-4267-B28F-87AB9402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51C31-65B9-4102-8E89-319FBF48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E184B-A7E7-4062-BEE9-6BADEC35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Guide the opening from concept to launch 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2A8C2-FF86-487D-B6AC-A885B76F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E0161-73C6-4CBF-B3FA-DEE93BB3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80630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95506C-541F-4D5E-A2C3-0C186973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C0307-8065-421F-8DE3-3603BF797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01E2B4-36FB-41BF-BEC4-3F4B7409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0167E4-75E6-4911-85A3-8A94F3FF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FC77B7-C09F-46F9-8C5A-C64ADFE5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presentation table of contents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13848B-001A-40FC-B941-4087628B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6C9EC2-141B-4D21-AFB9-76D7A296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7E8DEB-7AAC-4076-9CA5-8E830E43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C90A7-DD57-41B5-8B65-A6566214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table of contents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C6EB3-B239-40BC-B56A-6FE12952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AA3A43-E744-43B2-AFCD-89339DE5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03B795-20BD-49F8-B52E-4D0AB702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42F38A-8FCC-4573-8728-0D027D90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73675-AF49-4582-9A49-71F33B03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the opening from concept to launch…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64377-212E-4B58-A389-83FBA7C2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9D6A8-9D0A-4929-972F-27E1F3873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224D90-0B31-492D-A68E-D0F9669A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AB8970-77AB-497B-A1CB-4850FC52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94EDF8-BE96-47C7-82C3-90A13B1D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Review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AD08E4-22E6-43DA-AA17-2B39AFA88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70518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ED2198-F3AE-407D-89CD-82372D68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DC430A-55A9-4EE8-BC80-9CA26021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B4BDFC-9DC3-44B7-B718-0F265633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F13F5-02F3-421F-B939-43CA581B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ED9F4-AE71-4BEB-9EA1-3E7A760D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B41E8-2AC0-4250-8074-7B5E271C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47D37-9165-4A8B-B9D8-93560588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CFD84-AF24-495B-B15D-AE900B1C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D312E-96A8-409E-ADCE-CEE08531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3340C-BE5B-4CD6-8BE3-FAC5EF19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1295A4-47E9-4254-BBD8-3EE8BBDD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28E92-DF40-4710-B64F-A69714AC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9F1803-81D5-4607-8B3A-169E12D1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timeline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9406E9-12D4-40F7-95B2-B82B83D5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E134AB-387B-4B3B-88F0-68D6172A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02746-E177-420E-9746-507F3584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DCEDB-F61E-4FC9-B08C-D38A1299B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budget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A16B5-2D2C-418F-AA5B-88D62F9C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E5FACB-B935-4E87-BD0E-9175C57D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6B831-1911-42C2-B206-4B2982D7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DF6FA6-B5B9-4489-919F-15876601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the launch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A7B341-D793-4190-B050-C56082F8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CD0FCC-26BD-4D6C-A60A-861E2C7D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7692D0-7050-48D7-876F-854A7A5A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991CCA-0DEF-4D2D-9722-5E9B67E4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E66940-E00D-4D70-8DEF-73379DB5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415204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3EDE64-724F-47A1-97D5-A2E1E641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866FD-6538-457C-B9A8-2C689EA0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B95F7-D567-461E-912C-55DCF641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DE345-D6E2-45BE-A661-6509D2B2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5DD18-BDC9-42D6-862B-E45BD1036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table of contents: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756C2-86D7-4EDF-9B2D-F27FC0643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0E043-EDB8-447D-8EDE-4FF5974E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7F227-CCA7-49B1-8184-3E1F55B6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418ACA-F830-4C2C-8E9A-4F33B7FD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Goals are scattered across emails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9A584-80CA-4C3A-A0D1-75155D5D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BB99E-68BB-42F7-8FDD-AF6ABD26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opening plan feels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7070E1-DA52-40C6-86C3-86150512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9B8750-50CA-4775-A9CB-027E0FEB1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members are unsure what comes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C8BDD9-284C-4347-A852-E57B1588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3C3EE8-7CD4-4E25-94FD-A58F88D6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E825F-B08B-4E28-95A5-097BEB41B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59AA84-B684-49C4-AEDE-365BB903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plan is organized into clear sections.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3F180D-7D65-475E-A600-231D1381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AA81E-B212-469A-B138-19700C2A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milestone has a defined owner and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1C4A45-719B-4F3B-8C23-E97DE3CA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786A37-6FC5-4C0E-B413-B4F1635C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move through launch prep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3914768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E39E0B-D6F0-49D4-9BDE-467E25B6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0539F-C648-4365-8432-FB63BE04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9A853-BB50-4FE9-8B51-724B465A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E0E4F-6C07-41F5-ADA3-167ABE885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E95367-D488-4EDC-A9FB-713402B19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E028D-14F9-4811-BFAD-E7B76A69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87BD8-860D-4507-BACE-04036C29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D84C3-C35B-47FC-BCF4-258B63BA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B9D48-28F8-4F2A-B8E7-36CD8D3E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55C0CE-8A01-452F-9368-19382CDB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path from idea to opening day without missing key tasks.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10B31-FD10-4B5E-BA01-4E2AF886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B614F-EF0E-4C28-96CD-1BA26ADD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68FD4-EE27-4218-A836-AE921794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DE838-6AB9-4F36-81AD-DF3E6CCA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39058-0E64-4B90-A184-33A84AC9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agenda to keep design, staffing, and launch work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F4DD41-102D-41B5-8A5B-7841E400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3BCE8-9078-47EF-81F3-6D546C87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E4237F-380D-44BE-BE7D-C34157A0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0EBA20-45FF-409E-AF0B-98D0F8E5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INVESTOR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9A29D5-343C-4C1B-9170-1E0DB1A0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view of the plan, milestones, and decision points.</a:t>
            </a:r>
          </a:p>
        </p:txBody>
      </p:sp>
    </p:spTree>
    <p:extLst>
      <p:ext uri="{BB962C8B-B14F-4D97-AF65-F5344CB8AC3E}">
        <p14:creationId xmlns:p14="http://schemas.microsoft.com/office/powerpoint/2010/main" val="16570854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90DDD0-98D3-48A4-BDD6-500FA4F6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452B0-3425-4EF7-BB3C-AC14616F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5B3D9-91C6-4035-9BBC-3841A6CD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BE86B-029C-4FCA-B7FA-E5E4E609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BD27A-70FE-4FA1-93D9-6B0FDD1F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B26124-7EC1-4C91-BB49-AB245D4A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2BED19-39BE-43FC-B41A-121DD84F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92328-97C3-46EA-A925-58600215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E4832B-9785-4A37-8B0C-DE915222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68852A-8041-4CBF-AF57-82C0E658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3C65F-29BB-4EA0-AD67-A0062B3B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D211D-0054-4BCB-B920-3BB4C24D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D2BB0A-09DE-446A-93B2-9C6A0AED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77B101-A53F-4D08-BFB6-34E1FAD1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240EF-3997-4E8F-B48D-CF8164C8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48E25-17C1-413D-BC80-DC4049C3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DAB969-0DFA-474E-87F5-ADEC250F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timeline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DA5FC-187C-492D-B274-2F6678E6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47F1B3-D7EA-4247-97CE-E7462F342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88D038-4FD5-4197-AE3A-5FFB62EB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D4C099-1724-43E2-8481-2973CFD1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278B7F-B4E4-43E1-832E-2B440DD9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CCBBB7-1A32-46AA-B574-99F14A8ED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budget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880BBA-DE7F-429D-AC8C-C7FD475A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C216A9-5149-4108-B0C0-E9D23D15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EADE1F-F3D0-44F7-9AFC-23BED891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C07D72-0271-4D68-A199-4DA5A9E9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676A91-BC60-4839-938A-196290DD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F4E75C-D334-4D55-AEED-79CF01E4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the launch</a:t>
            </a:r>
          </a:p>
        </p:txBody>
      </p:sp>
    </p:spTree>
    <p:extLst>
      <p:ext uri="{BB962C8B-B14F-4D97-AF65-F5344CB8AC3E}">
        <p14:creationId xmlns:p14="http://schemas.microsoft.com/office/powerpoint/2010/main" val="2105470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0D665E-1D70-4645-A9AF-9E52FA60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D4F7DB-F2E6-4A7A-A306-C47EBFED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EFB599-9D94-4CC6-B351-839DFC51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147DE-6004-4D93-9EFE-D8606131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37021B-11DF-476D-8E47-B1188621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table of contents: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F3F1F-6CD1-483B-A92E-6075DFA6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19F68-555A-4F16-841E-5DB3CD70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9E5E8-4D69-413C-919F-94584D54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busy opening plan into a clear, shared roadmap?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3EDC9-220E-4F02-9D2A-8336220D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8AA10-4BD2-402A-9913-03DF3113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C993AB-135F-40D2-9FEB-FC158D61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A0C8B-F248-4039-8708-FD8AB7CFA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timeline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FACE96-AB40-4A53-8E26-BEC06F00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D6BE20-A9A2-4CF4-8664-80F09B67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E2966-624A-413A-83D6-22820389E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budget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3EC1D4-BB7F-4E4E-B1A8-69D06693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7C226-39DE-4EB2-91AE-4D913D84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EB55A-0F79-4A0F-AC65-034C623C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</p:spTree>
    <p:extLst>
      <p:ext uri="{BB962C8B-B14F-4D97-AF65-F5344CB8AC3E}">
        <p14:creationId xmlns:p14="http://schemas.microsoft.com/office/powerpoint/2010/main" val="899133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98E2B1-7F91-4F2B-8734-9F760896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00883-62BE-4EA1-86B6-8168E954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0B4A01-4385-4047-8BB7-6A47F327F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DBD9F-BC35-4C9A-B0CC-C2867677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646FA-1EA5-497E-9695-99E0D4E5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table of contents: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D8803-574C-4183-A529-8216D0B4A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94CE6-A217-444C-B02A-5F60AEB3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590CB-AA08-49E5-84DD-E4BB150D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6B491-2EE6-4D75-A8A7-C284C2AF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42A38C-9D7F-4B4C-91DC-637FC27F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5B21D-913E-4AF2-890B-3DEA6184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781E9-7105-4369-99A4-18EAC250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8C268-ED88-4543-B35F-17FBFBD2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71DF26-754C-464A-8DB2-5DF2E837F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timeline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0C237-2353-45FC-A0F5-5E3DC428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D2964F-3250-405C-96BA-9042152C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E23A8-08B3-416C-AEF3-08BB6522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C165B1-6E6D-4F50-8C6B-1CFB2C824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B5C4D-61AE-40F5-B1D1-3E6CF2B3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budget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71E565-0B5B-4BC4-AB3B-54475697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699262-6362-4DA9-BE44-8C1A1ECC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5FC2E4-30FC-4223-A999-E904DCA6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E60291-C9B7-478E-9014-6164A507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99B36D-5CE5-462C-B120-526DAD1B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9049D9-C390-441C-B8FF-5694E331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445679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0E023-25AB-4303-BC23-D9D7B95D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2649F-EE92-4765-81CD-732ECB23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451DD-7D76-469B-9BA6-266F094D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open with a clear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DCF78-DFFB-43AB-9B27-74EC9139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EC481-E6C3-40C8-99BC-BB9595C4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43457C-A32F-454B-9C35-AB88B95F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CCBEC-B29E-49AF-84BB-65723A36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948377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2026-10-01T20:01:24.0010000Z</dcterms:created>
  <dcterms:modified xsi:type="dcterms:W3CDTF">2026-10-01T20:01:24.0010000Z</dcterms:modified>
</coreProperties>
</file>