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d81b9fe60b7461a" /><Relationship Type="http://schemas.openxmlformats.org/officeDocument/2006/relationships/extended-properties" Target="/docProps/app.xml" Id="Re20214e8948746d7" /><Relationship Type="http://schemas.openxmlformats.org/officeDocument/2006/relationships/officeDocument" Target="/ppt/presentation.xml" Id="Rcbecf58e76d5456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07fb018f5ee4667"/>
  </p:sldMasterIdLst>
  <p:notesMasterIdLst>
    <p:notesMasterId xmlns:r="http://schemas.openxmlformats.org/officeDocument/2006/relationships" r:id="R6ef3181eb0494c55"/>
  </p:notesMasterIdLst>
  <p:sldIdLst>
    <p:sldId xmlns:r="http://schemas.openxmlformats.org/officeDocument/2006/relationships" id="256" r:id="Rab05c8e41c964b92"/>
    <p:sldId xmlns:r="http://schemas.openxmlformats.org/officeDocument/2006/relationships" id="257" r:id="Rc31697e4ddb34010"/>
    <p:sldId xmlns:r="http://schemas.openxmlformats.org/officeDocument/2006/relationships" id="258" r:id="Rf117b1c5c69b4249"/>
    <p:sldId xmlns:r="http://schemas.openxmlformats.org/officeDocument/2006/relationships" id="259" r:id="R858fbed6152342ec"/>
    <p:sldId xmlns:r="http://schemas.openxmlformats.org/officeDocument/2006/relationships" id="260" r:id="Rf8725c159c2548eb"/>
    <p:sldId xmlns:r="http://schemas.openxmlformats.org/officeDocument/2006/relationships" id="261" r:id="R1bd9d9b6038a44ae"/>
    <p:sldId xmlns:r="http://schemas.openxmlformats.org/officeDocument/2006/relationships" id="262" r:id="R1c5e85f1d7994e1b"/>
    <p:sldId xmlns:r="http://schemas.openxmlformats.org/officeDocument/2006/relationships" id="263" r:id="Rb414491ceb81466c"/>
    <p:sldId xmlns:r="http://schemas.openxmlformats.org/officeDocument/2006/relationships" id="264" r:id="Rf58542975f954dee"/>
    <p:sldId xmlns:r="http://schemas.openxmlformats.org/officeDocument/2006/relationships" id="265" r:id="Rfda99b04289c408a"/>
    <p:sldId xmlns:r="http://schemas.openxmlformats.org/officeDocument/2006/relationships" id="266" r:id="Rd2830c3918bc4f5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d582b7d6a864f27" /><Relationship Type="http://schemas.openxmlformats.org/officeDocument/2006/relationships/slideMaster" Target="/ppt/slideMasters/slideMaster1.xml" Id="R307fb018f5ee4667" /><Relationship Type="http://schemas.openxmlformats.org/officeDocument/2006/relationships/notesMaster" Target="/ppt/notesMasters/notesMaster1.xml" Id="R6ef3181eb0494c55" /><Relationship Type="http://schemas.openxmlformats.org/officeDocument/2006/relationships/presProps" Target="/ppt/presProps.xml" Id="R87b5f3f090ce4e59" /><Relationship Type="http://schemas.openxmlformats.org/officeDocument/2006/relationships/tableStyles" Target="/ppt/tableStyles.xml" Id="R5ea48479bc27473d" /><Relationship Type="http://schemas.openxmlformats.org/officeDocument/2006/relationships/slide" Target="/ppt/slides/slide1.xml" Id="Rab05c8e41c964b92" /><Relationship Type="http://schemas.openxmlformats.org/officeDocument/2006/relationships/slide" Target="/ppt/slides/slide2.xml" Id="Rc31697e4ddb34010" /><Relationship Type="http://schemas.openxmlformats.org/officeDocument/2006/relationships/slide" Target="/ppt/slides/slide3.xml" Id="Rf117b1c5c69b4249" /><Relationship Type="http://schemas.openxmlformats.org/officeDocument/2006/relationships/slide" Target="/ppt/slides/slide4.xml" Id="R858fbed6152342ec" /><Relationship Type="http://schemas.openxmlformats.org/officeDocument/2006/relationships/slide" Target="/ppt/slides/slide5.xml" Id="Rf8725c159c2548eb" /><Relationship Type="http://schemas.openxmlformats.org/officeDocument/2006/relationships/slide" Target="/ppt/slides/slide6.xml" Id="R1bd9d9b6038a44ae" /><Relationship Type="http://schemas.openxmlformats.org/officeDocument/2006/relationships/slide" Target="/ppt/slides/slide7.xml" Id="R1c5e85f1d7994e1b" /><Relationship Type="http://schemas.openxmlformats.org/officeDocument/2006/relationships/slide" Target="/ppt/slides/slide8.xml" Id="Rb414491ceb81466c" /><Relationship Type="http://schemas.openxmlformats.org/officeDocument/2006/relationships/slide" Target="/ppt/slides/slide9.xml" Id="Rf58542975f954dee" /><Relationship Type="http://schemas.openxmlformats.org/officeDocument/2006/relationships/slide" Target="/ppt/slides/slide10.xml" Id="Rfda99b04289c408a" /><Relationship Type="http://schemas.openxmlformats.org/officeDocument/2006/relationships/slide" Target="/ppt/slides/slide11.xml" Id="Rd2830c3918bc4f5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92d8b5be298491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7310f0d6d8b4965" /><Relationship Type="http://schemas.openxmlformats.org/officeDocument/2006/relationships/notesMaster" Target="/ppt/notesMasters/notesMaster1.xml" Id="R836f8f8b32ca49d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5a50ee238da4f65" /><Relationship Type="http://schemas.openxmlformats.org/officeDocument/2006/relationships/notesMaster" Target="/ppt/notesMasters/notesMaster1.xml" Id="R222c9cee4331413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65127ca28814a9b" /><Relationship Type="http://schemas.openxmlformats.org/officeDocument/2006/relationships/notesMaster" Target="/ppt/notesMasters/notesMaster1.xml" Id="R7b7f486ff6ee4d6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806fad31a3e4e5a" /><Relationship Type="http://schemas.openxmlformats.org/officeDocument/2006/relationships/notesMaster" Target="/ppt/notesMasters/notesMaster1.xml" Id="Rb553f74cc8484c2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91ebb1bfcf344a9" /><Relationship Type="http://schemas.openxmlformats.org/officeDocument/2006/relationships/notesMaster" Target="/ppt/notesMasters/notesMaster1.xml" Id="R22d7d70f813a423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b432d3ae0f84c5f" /><Relationship Type="http://schemas.openxmlformats.org/officeDocument/2006/relationships/notesMaster" Target="/ppt/notesMasters/notesMaster1.xml" Id="Rc70f17dd8fc2411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389328ed83e4e53" /><Relationship Type="http://schemas.openxmlformats.org/officeDocument/2006/relationships/notesMaster" Target="/ppt/notesMasters/notesMaster1.xml" Id="Ra7ee92c1fd5645f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d6845845a614930" /><Relationship Type="http://schemas.openxmlformats.org/officeDocument/2006/relationships/notesMaster" Target="/ppt/notesMasters/notesMaster1.xml" Id="Rb09a50b4d8d24c7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0d5b76e85614986" /><Relationship Type="http://schemas.openxmlformats.org/officeDocument/2006/relationships/notesMaster" Target="/ppt/notesMasters/notesMaster1.xml" Id="R41d12843e29e432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b4f2459693d496c" /><Relationship Type="http://schemas.openxmlformats.org/officeDocument/2006/relationships/notesMaster" Target="/ppt/notesMasters/notesMaster1.xml" Id="R12b558cc4133471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aece899278f44d1" /><Relationship Type="http://schemas.openxmlformats.org/officeDocument/2006/relationships/notesMaster" Target="/ppt/notesMasters/notesMaster1.xml" Id="Rb2066020657e4b6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ff82917d414c9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fde485adaa04618" /><Relationship Type="http://schemas.openxmlformats.org/officeDocument/2006/relationships/slideLayout" Target="/ppt/slideLayouts/slideLayout1.xml" Id="R5e08cd36f0764f6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e08cd36f0764f6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2f760bdb0a4436" /><Relationship Type="http://schemas.openxmlformats.org/officeDocument/2006/relationships/image" Target="/ppt/media/image.png" Id="Re8389ca79d154ad4" /><Relationship Type="http://schemas.openxmlformats.org/officeDocument/2006/relationships/notesSlide" Target="/ppt/notesSlides/notesSlide1.xml" Id="R9835a23e72924ec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26a96cd17344ae" /><Relationship Type="http://schemas.openxmlformats.org/officeDocument/2006/relationships/notesSlide" Target="/ppt/notesSlides/notesSlide2.xml" Id="R7c3d26c8a5e746d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dd337f94364058" /><Relationship Type="http://schemas.openxmlformats.org/officeDocument/2006/relationships/notesSlide" Target="/ppt/notesSlides/notesSlide3.xml" Id="Reffb36b83525422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da33195b6c41cc" /><Relationship Type="http://schemas.openxmlformats.org/officeDocument/2006/relationships/notesSlide" Target="/ppt/notesSlides/notesSlide4.xml" Id="R6315b631fd6e472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abea99f92549c6" /><Relationship Type="http://schemas.openxmlformats.org/officeDocument/2006/relationships/notesSlide" Target="/ppt/notesSlides/notesSlide5.xml" Id="Rbb53785c585a44b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ab637ceb044e9d" /><Relationship Type="http://schemas.openxmlformats.org/officeDocument/2006/relationships/notesSlide" Target="/ppt/notesSlides/notesSlide6.xml" Id="Rdd41f0fbbb8c44b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9b8ff4dcb84fcc" /><Relationship Type="http://schemas.openxmlformats.org/officeDocument/2006/relationships/notesSlide" Target="/ppt/notesSlides/notesSlide7.xml" Id="R837faff5d570401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46f7aa26764600" /><Relationship Type="http://schemas.openxmlformats.org/officeDocument/2006/relationships/notesSlide" Target="/ppt/notesSlides/notesSlide8.xml" Id="R4f1c53f742c247d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3728a0094d4963" /><Relationship Type="http://schemas.openxmlformats.org/officeDocument/2006/relationships/notesSlide" Target="/ppt/notesSlides/notesSlide9.xml" Id="Rab553354b6834dc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04055af7634b3d" /><Relationship Type="http://schemas.openxmlformats.org/officeDocument/2006/relationships/notesSlide" Target="/ppt/notesSlides/notesSlide10.xml" Id="Rc646b2a173ce40f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fbb371aa8d4bc9" /><Relationship Type="http://schemas.openxmlformats.org/officeDocument/2006/relationships/notesSlide" Target="/ppt/notesSlides/notesSlide11.xml" Id="Ra4df7c97f9bb413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2191DD-253B-4104-B050-8E41AF42F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79B308-0E01-4925-8D11-BD6CE2BC5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A072C2-91F6-4ED4-83CC-C111EDDE2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Title Generator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427993-0692-49FF-B7FE-755E24C47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team pitches a new night exhibit to attract local families and school groups.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4CEF3A-0E9A-4C04-9B87-CF4C0483C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BD99E3-F1D1-4F65-BB16-A1C0702C6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AD2FF3-FF33-4EC7-A554-2014247A2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76FF49-3420-4BF1-B87A-FFF74164E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389ca79d154ad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768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E7BDF7-CEF9-4AB9-BD93-5340967A3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D3679C-33F1-472B-B768-5AE4E072B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4E7672-B270-402D-A2CF-5EBBA6ACA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DDF226-5837-4C06-A51B-594F60B57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122144-1909-4391-9D4A-45D141254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title generator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C82B9C-6F64-4A7F-BD41-6DA7F0B1F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94A723-0B74-49A5-B5C0-BF396E331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8AAF83-EC8B-4364-B7BC-461838CCE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Exhibit Vision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F8CADA-B282-4D59-A52D-646BC3030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exhibit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EF039E-200C-417F-820B-91C0F6128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F86041-857E-4553-8A4E-8C04602B7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C85A1B-8F38-4EBC-9149-8A5777FF7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Audience Needs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E71007-9102-4580-B69C-B17FC213F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427F22-C082-4382-8A7F-269C22878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024F64-4325-41E2-A75E-461AD1F4A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958626-C665-4ADF-99E2-5A3804957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1B45A7-EB4E-440F-96E1-FDB639B53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Shape the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EC376C-34CE-4618-80AE-37F4421FB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4FC2DC-3D13-4FBD-8BA1-F2DE65005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E2D211-9AB0-4A96-ACF3-9D5CC79FE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Pitch Close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4C954F-8329-40A4-9545-1EF64E513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slides</a:t>
            </a:r>
          </a:p>
        </p:txBody>
      </p:sp>
    </p:spTree>
    <p:extLst>
      <p:ext uri="{BB962C8B-B14F-4D97-AF65-F5344CB8AC3E}">
        <p14:creationId xmlns:p14="http://schemas.microsoft.com/office/powerpoint/2010/main" val="1380442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592F96-4D51-4007-A8B6-421DF0E49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8FEE31-1839-419A-A8BF-1E79DF1A8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6045E4-1A51-478E-8837-41E7F3457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6EF2F1-F5BA-4159-804C-D825CF013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811ECD-FCE3-4BD0-B5EE-4C78E8B59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simple exhibit idea into a clear, persuasive pitch.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B7A8F6-B330-4812-B719-12F62DF93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B5C13D-5C84-4970-A688-AE934A7E7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710670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78346D-6BC1-4D0E-B286-02B49A342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21FA80-32FE-4FD4-8752-73DC9384E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9ECB2D-B68B-422B-BD81-23339CAA3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E97D97-3A33-4EA1-8EC8-BD48E99C2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8AE11C-CF56-4CF7-8C22-528DD2FF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presentation title generator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8256C9-1DD2-4E81-87C2-B53E15057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67C4B7-6A49-4A02-BD36-9FA1DC925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E2AA1A-819B-458C-B8C0-E412F038D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5ED6D3-EC7B-46CB-83F4-F3680128E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title generator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7B60C0-226E-438E-959B-9B0044468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BC078D-4A41-4651-9F4C-17D49A234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1E590C-82B1-4370-9D02-4D0A2366F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CAE7EA-69C3-45D7-83B3-75B9CFF39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1CAF76-C0DF-4DEA-935C-F45891AC1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simple exhibit idea into a clear,…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BB5943-7C2F-40B6-813F-710C885A8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B51E37-3FBA-4D57-8466-2E57ECD0D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A001AC-1D1D-4523-B698-E815724CC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22CE34-1860-449B-AB75-E95F6663C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BC7BBE-B517-44C2-B7E5-4581B1DAD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Rehearse the pitch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96F31D-BF72-4FFD-9A9E-3EA4B3E0E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90614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84ADE3B-B0C6-4205-8ABA-CB9169234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DC364F-FE14-48AB-AEA6-A83F24E74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126166-1126-4C02-B97F-6609F4638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70193F-06E6-4FE6-83FD-D83AA78C5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D85B40-BE16-400B-8F40-E93BF558E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5317BF-9945-46C1-BE9E-E0305D3C7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DCB9AE-B670-4C31-BB2C-EB1A48219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1DD104-F1F0-46E4-9DB1-3CBEA3AD5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042DFA-47AC-4662-B8B3-3BF1827EF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exhibit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9D714D-AD8F-4AB1-8CD7-CC8C29C99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558E1E-BB84-4544-B3BD-D6952D747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29A9DC-A7F0-43B3-A5E7-005746664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93A87A-D53D-47C7-8095-BF4C0234B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015838-07B1-4EC0-8F03-E07E61FA6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B9DD0E-C6F8-4C9A-89C3-89FEA93A2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355303-71AB-4263-BB49-5D626CCA7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774D09-95CF-4E18-8E4D-81A896CFE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Shape the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91BBB1-6C01-43E8-BE30-A0871AB83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5E960C-E43D-413A-9318-B69DD0614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EBDFB5-5644-4D27-993E-33761099B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7623B9-8EA1-45B5-B416-F0397369E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the slides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5E54A3-057C-4256-90C6-CFFED569F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584252-C11A-4803-AF12-ABF59339F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C5908D4-E7DA-4340-B813-44EAEB174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CABA340-364A-45ED-B18A-2492081A9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Rehearse the pitch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80094EA-DA5A-41A0-9616-D80143EEE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220025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2EF7CF-C55C-4906-9D85-964C6A876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B23B5-DA36-47FE-AFFA-AE74D1B78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6FF0F8-BC95-4AFF-962C-D21DC1B8F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3864B4-7CBD-4947-91F5-8E56038A5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1489F1-9016-45A3-A2E9-4BF0F54BE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title generator: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00F13E-FF4A-41F5-B1A4-64FF200B0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B0BF90-CBE2-4E77-B583-B013D7467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1EFB71-A0CA-4919-813B-059F4B244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30588B-0574-4E5C-A3A3-DA856396D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idea feels exciting but scattered.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8F1061-5F1A-41A8-A78D-ABFA96EDE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265D14-F080-47C3-AEF4-E5C6EB648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struggles to explain the audience fit.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A50143-065E-4FE0-9550-19490744E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71A8A3-1528-4F23-A5CE-8357B3319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slide order does not build momentum.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9A8A7E-FCFD-441C-98A0-80413ED7E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A52E28-5F19-458B-8C92-6F47AF350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8F7B83-A625-41B4-ACE4-31AF5EC88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60B2FD-34C3-4D74-B0FE-86C154884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pitch follows a clear, confident arc.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1EBB81-2EEF-4BEB-8B26-8C6EA044B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38EB94-398C-4769-8730-AA4A3A160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strong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69A8A4-8ACD-4ECC-8E50-E85979347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037208-4863-48E7-8088-30B63FEE2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7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present the exhibit with ease.</a:t>
            </a:r>
          </a:p>
        </p:txBody>
      </p:sp>
    </p:spTree>
    <p:extLst>
      <p:ext uri="{BB962C8B-B14F-4D97-AF65-F5344CB8AC3E}">
        <p14:creationId xmlns:p14="http://schemas.microsoft.com/office/powerpoint/2010/main" val="17606690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835948-6B4C-42C1-A530-C7FB9B2AE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EFEA41-54D9-40A3-A815-1C9A2174B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4F3E3E-CF5E-4B69-AA0D-797901A32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953441-1D2E-4681-AF3B-3DFB74F52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641D7C-6305-4658-AC7B-8AD01966A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744938-5FC1-4861-901D-566192D8B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0F657B-1E85-4C31-9754-A12E5E6A7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FF5DB6-9168-48E1-8817-BB7DE161B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458440-D137-4292-B052-0AB9CFBCA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MUSEUM CURATOR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F12D19-9562-4B53-A4FF-29EB41332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crisp way to explain the exhibit concept and why it fits the museum.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6C41DE-BD55-4B86-AFFA-71572D99E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7064B0-27D7-476A-9A4A-E54B0808B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56D4FD-4F34-4831-A42C-04623CED1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B6EC1D-5967-410E-AF2D-B182C3B2F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SCHOOL LIAISON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7ADCD4-EBC6-4B47-AB05-10A92D92E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talking points for teachers planning group visits.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EC7553-3D53-48C4-B52D-756C7EEE2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B44465-0E22-4C78-9F89-D585D1F39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65D762-DBC3-463E-A3FA-C87EB71E3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EE6809-8D3A-4502-9387-AF39DF03E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EVENT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ACDF4C-536C-4C86-AF05-8AA57C3D6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structure for promoting the night program to families.</a:t>
            </a:r>
          </a:p>
        </p:txBody>
      </p:sp>
    </p:spTree>
    <p:extLst>
      <p:ext uri="{BB962C8B-B14F-4D97-AF65-F5344CB8AC3E}">
        <p14:creationId xmlns:p14="http://schemas.microsoft.com/office/powerpoint/2010/main" val="13127710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6B66065-DCCB-49CB-A599-4D4338EB6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F2D5D7-2CFD-4624-96E8-1FC7FEA15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EA22EB-D5D5-4069-9C30-899C79CCF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F029FE-B144-43EF-8476-724EC03F9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64C059-CCEB-42CB-B730-B5654FFB1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FEE97E-D86F-4F99-8FB4-6820E01C4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B0E3CC-F475-40E1-90D6-1F8E22515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4121A3-087A-4679-B6BE-27DDD8C90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02F19C-7FB9-4412-97CB-B96905478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31AF21-0075-48E1-A71A-5C47481AB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EE71FE-DA0F-4169-96F6-54557FF1E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exhibit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FFA405-04B2-43E6-8516-2C8E4D82F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78D16E-C880-4335-9764-7760E3414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00ED90-E0F1-4FF3-AEB7-C1341FF63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12D268-CB8F-4F61-99B9-399713794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059D03-7DA7-4590-8AA7-22C6FA451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E36B23-8D20-4FC2-BF4B-2F356AE8E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24F612-68B4-448A-A212-972A6F83F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C4327B-C6C5-469D-A328-AFF50D150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3F170F-3873-4F3C-801F-1BAB07D99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97F8DF-97A7-432B-B360-F6E86E558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CADD1F-CA8D-4FD6-A082-735AC10DE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071E68-72BC-47AE-8837-E1D0324B5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Shape the story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3C684C8-08B7-4749-A62A-945EF7A73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705AB54-FA0E-4F79-AD32-6B127B20C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19A19A6-ACB4-4B9A-AB2D-C753FE426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8B182E5-1946-46DF-BE70-407C1A4A5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0710E9A-73F4-478E-AB9D-7C9BC6192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FBBEFB6-9988-4126-808C-9E17F60F7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the slides</a:t>
            </a:r>
          </a:p>
        </p:txBody>
      </p:sp>
    </p:spTree>
    <p:extLst>
      <p:ext uri="{BB962C8B-B14F-4D97-AF65-F5344CB8AC3E}">
        <p14:creationId xmlns:p14="http://schemas.microsoft.com/office/powerpoint/2010/main" val="140730160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112E69-9172-43A6-B526-03BDE45BF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6F01DB-553A-454A-935D-37C0EBEFF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415A09-F59A-481C-A792-1E9A0658F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08B781-1E0A-45A2-BD98-0C246D09C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19E965-CDCD-468A-BCBB-D65712516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title generator: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BF5EF9-4A8C-4D2F-BEC4-4B557FFFA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B96368-D301-4A3E-AFCF-25831B2A2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07F9BD-574F-4C83-BA12-D68DBC15C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0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a creative exhibit idea into a focused pitch deck?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B52DD1-16FB-4CF9-A240-27036351D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343D00-E8B6-4379-BE50-4338B31F3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C6A2A9-AD6E-42D1-9FC3-7B96F2B62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9E7BD2-AAF4-491F-9443-5B438B873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C96209-2102-4222-A665-4927E0DBB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47B5EF-9A29-46FC-B4A8-16B224996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20FE5D-0F82-4828-A24C-D78265AA3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Shape the story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E56504-E6D4-4E0C-90CA-AAF27518B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2504ED-65C8-4D27-811F-C64560A4B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B6A004-1EAB-4B45-8051-0EDEBD125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Rehearse the pitch</a:t>
            </a:r>
          </a:p>
        </p:txBody>
      </p:sp>
    </p:spTree>
    <p:extLst>
      <p:ext uri="{BB962C8B-B14F-4D97-AF65-F5344CB8AC3E}">
        <p14:creationId xmlns:p14="http://schemas.microsoft.com/office/powerpoint/2010/main" val="136424924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B01EA98-DBD5-4E7E-AD2B-7B3EFC6AF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0417B7-0075-4F7E-B2BA-9C0C969C7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64B7A2-558C-4CAC-AFE5-198463E63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5F2EE2-F313-4C86-A884-23FF7C675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F306A7-3002-45A3-BD4D-300CDAD94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presentation title generator: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D0D54F-2701-4A65-A169-DA32A4733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AC5D9A-9EE9-49AA-BEEE-981987A77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4BE9FA-3FB1-48A5-ACD9-81722DCAD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CC564B-EEEC-475D-BA40-FAE5C52FD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exhibit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F4EFBA-3BD0-46A9-9C55-34AEDF673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8AF913-C537-483A-AB1F-EA55075C2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D3DD27-FC8B-4486-9AFC-E8EF82CEC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F2116E-B29A-47A8-B4B5-77E179F7D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F115D2-372A-4528-A64C-31A0701CA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21548E-DAA1-419B-A902-D8AEDD400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08FB04-5894-4801-8263-86E7CFABE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D0C9B6-6FCD-4461-84B3-53B2F18F4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734BC6-7ACF-423B-870E-5D301487E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E381B2-1414-482C-8309-CF0B6DCF9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Shape the story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C19CCF-B361-4507-884D-69A613044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183D95-489B-430D-A72B-91BA25FC6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9A62F3-AA2C-4D17-B22B-2F0D39A0B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9A6F15-2958-4039-94BB-C41B54B09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42A2C83-F820-416F-861D-6D3E4F557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Rehearse the pitch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3CDB01D-D740-43A1-B79A-FA2CFE6A8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3041635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5FC4E2-943B-4909-B09F-4A87BB9A3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884307-C437-4D00-B2DA-ADEBB8349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FAE251-D70C-4B10-BFFF-C5BAA2CCA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the story clear, then let the slides do the work.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9922EF-C08A-471D-9D55-6DFE46841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718345-5649-4BBD-BB1E-23AF51158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68AD87-4F0F-48C6-B7E1-132D116BB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FBAB6D-C019-41D7-AF0E-195E8DDF2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474410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2026-10-01T20:02:13.5370000Z</dcterms:created>
  <dcterms:modified xsi:type="dcterms:W3CDTF">2026-10-01T20:02:13.5370000Z</dcterms:modified>
</coreProperties>
</file>