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7a89ce1ac614b72" /><Relationship Type="http://schemas.openxmlformats.org/officeDocument/2006/relationships/extended-properties" Target="/docProps/app.xml" Id="R91eb9abd3ac441f9" /><Relationship Type="http://schemas.openxmlformats.org/officeDocument/2006/relationships/officeDocument" Target="/ppt/presentation.xml" Id="Rfe2bf789a5e443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428bb812d1e48cb"/>
  </p:sldMasterIdLst>
  <p:notesMasterIdLst>
    <p:notesMasterId xmlns:r="http://schemas.openxmlformats.org/officeDocument/2006/relationships" r:id="R348c7887959342e0"/>
  </p:notesMasterIdLst>
  <p:sldIdLst>
    <p:sldId xmlns:r="http://schemas.openxmlformats.org/officeDocument/2006/relationships" id="256" r:id="R0a68eaf9d6614611"/>
    <p:sldId xmlns:r="http://schemas.openxmlformats.org/officeDocument/2006/relationships" id="257" r:id="R58c2056a0cf54822"/>
    <p:sldId xmlns:r="http://schemas.openxmlformats.org/officeDocument/2006/relationships" id="258" r:id="Rb0ae0731f0aa43a4"/>
    <p:sldId xmlns:r="http://schemas.openxmlformats.org/officeDocument/2006/relationships" id="259" r:id="R64a24f48720d4201"/>
    <p:sldId xmlns:r="http://schemas.openxmlformats.org/officeDocument/2006/relationships" id="260" r:id="R6cd5aa023d8d46ca"/>
    <p:sldId xmlns:r="http://schemas.openxmlformats.org/officeDocument/2006/relationships" id="261" r:id="R94474fdbd9d343a1"/>
    <p:sldId xmlns:r="http://schemas.openxmlformats.org/officeDocument/2006/relationships" id="262" r:id="R4e41ad71c1fb417a"/>
    <p:sldId xmlns:r="http://schemas.openxmlformats.org/officeDocument/2006/relationships" id="263" r:id="R61e161ff6cf645a1"/>
    <p:sldId xmlns:r="http://schemas.openxmlformats.org/officeDocument/2006/relationships" id="264" r:id="Re58b245f35b04434"/>
    <p:sldId xmlns:r="http://schemas.openxmlformats.org/officeDocument/2006/relationships" id="265" r:id="R83bc69e4ddf54688"/>
    <p:sldId xmlns:r="http://schemas.openxmlformats.org/officeDocument/2006/relationships" id="266" r:id="Rbb556c5a168d49c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b91a0fca6b4378" /><Relationship Type="http://schemas.openxmlformats.org/officeDocument/2006/relationships/slideMaster" Target="/ppt/slideMasters/slideMaster1.xml" Id="Re428bb812d1e48cb" /><Relationship Type="http://schemas.openxmlformats.org/officeDocument/2006/relationships/notesMaster" Target="/ppt/notesMasters/notesMaster1.xml" Id="R348c7887959342e0" /><Relationship Type="http://schemas.openxmlformats.org/officeDocument/2006/relationships/presProps" Target="/ppt/presProps.xml" Id="Rff8b06ff1ae043dc" /><Relationship Type="http://schemas.openxmlformats.org/officeDocument/2006/relationships/tableStyles" Target="/ppt/tableStyles.xml" Id="Rb6135823af334aca" /><Relationship Type="http://schemas.openxmlformats.org/officeDocument/2006/relationships/slide" Target="/ppt/slides/slide1.xml" Id="R0a68eaf9d6614611" /><Relationship Type="http://schemas.openxmlformats.org/officeDocument/2006/relationships/slide" Target="/ppt/slides/slide2.xml" Id="R58c2056a0cf54822" /><Relationship Type="http://schemas.openxmlformats.org/officeDocument/2006/relationships/slide" Target="/ppt/slides/slide3.xml" Id="Rb0ae0731f0aa43a4" /><Relationship Type="http://schemas.openxmlformats.org/officeDocument/2006/relationships/slide" Target="/ppt/slides/slide4.xml" Id="R64a24f48720d4201" /><Relationship Type="http://schemas.openxmlformats.org/officeDocument/2006/relationships/slide" Target="/ppt/slides/slide5.xml" Id="R6cd5aa023d8d46ca" /><Relationship Type="http://schemas.openxmlformats.org/officeDocument/2006/relationships/slide" Target="/ppt/slides/slide6.xml" Id="R94474fdbd9d343a1" /><Relationship Type="http://schemas.openxmlformats.org/officeDocument/2006/relationships/slide" Target="/ppt/slides/slide7.xml" Id="R4e41ad71c1fb417a" /><Relationship Type="http://schemas.openxmlformats.org/officeDocument/2006/relationships/slide" Target="/ppt/slides/slide8.xml" Id="R61e161ff6cf645a1" /><Relationship Type="http://schemas.openxmlformats.org/officeDocument/2006/relationships/slide" Target="/ppt/slides/slide9.xml" Id="Re58b245f35b04434" /><Relationship Type="http://schemas.openxmlformats.org/officeDocument/2006/relationships/slide" Target="/ppt/slides/slide10.xml" Id="R83bc69e4ddf54688" /><Relationship Type="http://schemas.openxmlformats.org/officeDocument/2006/relationships/slide" Target="/ppt/slides/slide11.xml" Id="Rbb556c5a168d49c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d00766d947d421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5f0ec82b1fb4114" /><Relationship Type="http://schemas.openxmlformats.org/officeDocument/2006/relationships/notesMaster" Target="/ppt/notesMasters/notesMaster1.xml" Id="Rf73df82176b948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8ca773685084a76" /><Relationship Type="http://schemas.openxmlformats.org/officeDocument/2006/relationships/notesMaster" Target="/ppt/notesMasters/notesMaster1.xml" Id="R4c582169803148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7b6817845da40fc" /><Relationship Type="http://schemas.openxmlformats.org/officeDocument/2006/relationships/notesMaster" Target="/ppt/notesMasters/notesMaster1.xml" Id="R7764c2b04ff0482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24634d91b9144bf" /><Relationship Type="http://schemas.openxmlformats.org/officeDocument/2006/relationships/notesMaster" Target="/ppt/notesMasters/notesMaster1.xml" Id="R3582ae235c6b439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da342505eb6454c" /><Relationship Type="http://schemas.openxmlformats.org/officeDocument/2006/relationships/notesMaster" Target="/ppt/notesMasters/notesMaster1.xml" Id="R625553fbc08245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2b1f8f0ecbb4a9c" /><Relationship Type="http://schemas.openxmlformats.org/officeDocument/2006/relationships/notesMaster" Target="/ppt/notesMasters/notesMaster1.xml" Id="R76f6c17b4022449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b320fa96474c02" /><Relationship Type="http://schemas.openxmlformats.org/officeDocument/2006/relationships/notesMaster" Target="/ppt/notesMasters/notesMaster1.xml" Id="R67f2454cbc284e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5fefacbaae542c2" /><Relationship Type="http://schemas.openxmlformats.org/officeDocument/2006/relationships/notesMaster" Target="/ppt/notesMasters/notesMaster1.xml" Id="R5fd36c0921c04ff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066a09c0e664f18" /><Relationship Type="http://schemas.openxmlformats.org/officeDocument/2006/relationships/notesMaster" Target="/ppt/notesMasters/notesMaster1.xml" Id="Recb539539d9a48c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d4756c9b184416" /><Relationship Type="http://schemas.openxmlformats.org/officeDocument/2006/relationships/notesMaster" Target="/ppt/notesMasters/notesMaster1.xml" Id="Rb94a79651c7a4bf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b96748dba264179" /><Relationship Type="http://schemas.openxmlformats.org/officeDocument/2006/relationships/notesMaster" Target="/ppt/notesMasters/notesMaster1.xml" Id="Racbe7cddd5b5440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2defd5847be49b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73cf3624d934f0f" /><Relationship Type="http://schemas.openxmlformats.org/officeDocument/2006/relationships/slideLayout" Target="/ppt/slideLayouts/slideLayout1.xml" Id="Rc7432d94575b46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7432d94575b46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2dc269ca7e4db9" /><Relationship Type="http://schemas.openxmlformats.org/officeDocument/2006/relationships/image" Target="/ppt/media/image.png" Id="R37f35fd1c0e340d5" /><Relationship Type="http://schemas.openxmlformats.org/officeDocument/2006/relationships/notesSlide" Target="/ppt/notesSlides/notesSlide1.xml" Id="R93fd08d7d9cc41b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834defa4f94f3a" /><Relationship Type="http://schemas.openxmlformats.org/officeDocument/2006/relationships/notesSlide" Target="/ppt/notesSlides/notesSlide2.xml" Id="R38ba9da0649e456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66250957049ba" /><Relationship Type="http://schemas.openxmlformats.org/officeDocument/2006/relationships/notesSlide" Target="/ppt/notesSlides/notesSlide3.xml" Id="R847046f030c64b7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c1604b7fa24913" /><Relationship Type="http://schemas.openxmlformats.org/officeDocument/2006/relationships/notesSlide" Target="/ppt/notesSlides/notesSlide4.xml" Id="R0bb3930d160b42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beac472b5346f1" /><Relationship Type="http://schemas.openxmlformats.org/officeDocument/2006/relationships/notesSlide" Target="/ppt/notesSlides/notesSlide5.xml" Id="R0446908be6bb46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89685b02f3478c" /><Relationship Type="http://schemas.openxmlformats.org/officeDocument/2006/relationships/notesSlide" Target="/ppt/notesSlides/notesSlide6.xml" Id="R0d2acd00139142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f02580478f430a" /><Relationship Type="http://schemas.openxmlformats.org/officeDocument/2006/relationships/notesSlide" Target="/ppt/notesSlides/notesSlide7.xml" Id="R36abfe00e763456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6bd4b468f54225" /><Relationship Type="http://schemas.openxmlformats.org/officeDocument/2006/relationships/notesSlide" Target="/ppt/notesSlides/notesSlide8.xml" Id="R3c7878fbd2de46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1d00ee1dab74d81" /><Relationship Type="http://schemas.openxmlformats.org/officeDocument/2006/relationships/notesSlide" Target="/ppt/notesSlides/notesSlide9.xml" Id="R31a068bceab8438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01cce9c4664236" /><Relationship Type="http://schemas.openxmlformats.org/officeDocument/2006/relationships/notesSlide" Target="/ppt/notesSlides/notesSlide10.xml" Id="Rd003332ca17b469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fe9ded38714ff8" /><Relationship Type="http://schemas.openxmlformats.org/officeDocument/2006/relationships/notesSlide" Target="/ppt/notesSlides/notesSlide11.xml" Id="R514e7f84a3724e3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3D9722-3E7C-4935-91CA-2DE1ED9E1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CEC044-2BD7-4242-AF9F-38BF55BA7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765E31-E533-49E1-8E9C-32F4630A9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Video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C08F58-0B4C-4825-9C6C-AF45F47CA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turns a rough product demo into a polished launch video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964CF8-F7DB-45B5-8CAC-D2B291FC3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CF95F2-4086-4F18-AA83-9FB4CAF1D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639D4A-0515-4B34-9E16-5079F95CA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17D888-7ABA-4691-9796-C6B662B1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f35fd1c0e340d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526624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CDEFF3C-8D2A-40AA-8237-7AC9AB55F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5A32AF-7F99-4A7A-96D4-6B755D577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3AA135-0D39-431D-AA0F-60F7CA5A6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85CAE4-C294-4043-B237-B50CCB78D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87A2BC-4AFD-46EE-A21E-5891E6B70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video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3A3675-F82D-4EDA-AC12-653FCD8FD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67373BB-6AAB-46AF-8A14-B59DB994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990138-74BD-46BF-A456-3DA201C29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C62145-6F6B-4B7F-BE61-2CBE074FA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8877FE-7BB2-4F50-B177-A77DFE611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21465F-668C-43C2-AD4B-EB383AF59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A2F554-7697-40DE-A28A-45C926A97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Script Draft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EED136-64CC-4F7F-A6CD-674FF3865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FE02E-4A4A-4493-B859-F0E0FAEE2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53CD9-5305-40D0-8CD5-BE3CE3D2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BDD251-B7DA-4620-B255-BB6739DC8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 Assembly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2596EF-E875-4326-92FA-67F251FC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A79988-5E05-4ABC-B9BD-595756997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37B931-A915-4E25-A2F0-CEF0B57D8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530E44B-BE12-4C55-A242-B4A3B5B79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DB3505-E287-4B60-BD16-BED215C73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</p:spTree>
    <p:extLst>
      <p:ext uri="{BB962C8B-B14F-4D97-AF65-F5344CB8AC3E}">
        <p14:creationId xmlns:p14="http://schemas.microsoft.com/office/powerpoint/2010/main" val="15060396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9DD90-3701-41D8-B03D-97089336B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2B441A-61D8-4DBC-8DBA-8E4B8A20B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BE7C4E-7420-4799-AB5D-349D113AD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5A3F17-FC19-445D-8DE2-9A539DBFE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C8D204-CAB7-4840-B32D-AD1B7FEB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helps shape a clear, branded video from raw ideas.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1253C9-DD6A-4FD9-A8C6-90548716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0ECA83-8AFC-4FDF-804F-05BAC7247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6291983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7BBB0D-D1B1-4E09-8B7E-3043509A0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EB938D-CF97-42F2-A6AF-A8F7483F6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C16446-82FD-409B-8FB0-C58B3105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08540-8218-4F95-8F1C-FC415D6D9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470B60-0821-4E1F-AEC1-60DDA7EB3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presentation video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2651E1-F121-4ECE-A607-2A2E29AA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F229AE-C7B1-476E-A606-475574F17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2A235E-1550-4604-8249-DDBEDD01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0089F6-1E66-4856-BCF5-EF255E4A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video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2274C5-CE43-4C0E-9372-19AFEB30E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2A9DBC-6DA1-40E2-BB52-09E63EFC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8D9FE8-410C-4F8A-81C2-7135863F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185E6E-E9EB-40CD-9EA2-999CF8DDA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64A9C2-F4ED-4EBE-B71E-BBE714A6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shape a clear, branded video fro…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FD2647-EB21-4DDB-9BF9-9C93B5404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4C0AE1-42F0-41C3-A830-83408F2E2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07DDC0-32D4-46A5-A5FE-467415ACA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1C5D00-73BB-41AA-B43B-FC7CBF7F9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B47273-9239-4627-974F-14C52EB92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 &amp; Film: Review the final cut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DAD5FA-204F-4DE5-98AC-8C3B53130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327657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3AABF15-FD05-465F-A2B7-EB0BD3B6C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9D72FE-CD65-4B8F-A6E6-9154F2C88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9E09E2-67BF-45A9-8262-03A3CDB7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3E466-1978-4122-A1A5-14AA38C53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A53519-828C-4130-A0A7-75EEC308F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63C742-FC39-4DD3-BE75-6CCDE71E9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68355-F5DB-457F-BED2-CAC35FB74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E9B0F-4370-48ED-AD16-43E4716F1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6EF552-942A-4DC3-8B1F-28492CC32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08E59-CBB0-42FA-A07B-4677BFA43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7644FE-F8C8-4934-BED5-926E45646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D5A213-9134-4955-AA0F-80C5B5F72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0A1FE4-6F88-4840-B2C2-CA6CC3EB2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EBFF1A-2F3F-40CA-B0E7-357DDD1E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59F220-0384-4B2A-9352-275F5EB04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8EFCCC-4F1B-44C7-9137-2C841435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625C0E-A475-4E9A-9EFC-8397F1855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5419F5-691C-44D6-AF40-FABBC4492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07654CD-4F80-4C1D-B9AD-405B9863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91CF84-37AA-4F9E-A2EA-7586F903E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8700B8-FCA0-45FC-81A4-491C6B74F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B102D7-6B29-4E71-84CF-D879C6DF9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20DF8C-4B4E-4662-A605-864A1F214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719A10-B3E5-4E5C-9FDC-55B0C5D5A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AF91809-3A97-4484-8D7B-38FBC6B83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46AF4F-2E6F-4C11-8D3E-04154ABEA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431059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DF739B-4A65-430F-9252-EF04F09B7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F77CE1-81F1-4A67-B30E-EE3DC430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C52923-E7C1-4DC7-B83C-459BE297F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30BA78-D444-4D74-8DBE-4AC457ADC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55E8FE-0C6A-4E1F-B321-FA95C5E0F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video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109D5B-E23F-41A2-94FE-7D99EEC32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635376-613A-4BBA-BB41-7279A036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2AB25A-2263-4174-9FA9-0E6B8ED8F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6960DB-6F29-49D5-ABFE-9A7DAD49F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4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has scattered footage and no clear story.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56D7DD-755E-4B67-8201-8624E126C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AE1DF2-51C8-4B69-B6F4-6ECFCE50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4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script sounds flat and too long for the audience.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53A4DA-3B8E-4291-9694-08F386AB6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D3E8C3-006F-4A0B-8328-0CCF351CE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Edits take too many rounds to feel ready.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B2D264-7E35-45D9-9546-AA326DF29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E80A91-9B13-46CC-9697-EE6D65570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A080FC-AE8B-450F-9B9B-C47437BC7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00EA39-87C4-40F3-A0EA-9E0060D8D2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is focused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268140-49B3-4E6B-953F-CFBAE495C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4763B1-4076-4C91-B26B-3780A503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Scenes, captions, and audio feel aligned.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45E661-FB11-48B6-8E68-832537897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E7432A-5B8D-439B-BB32-BC45378C0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59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video looks polished and on-brand.</a:t>
            </a:r>
          </a:p>
        </p:txBody>
      </p:sp>
    </p:spTree>
    <p:extLst>
      <p:ext uri="{BB962C8B-B14F-4D97-AF65-F5344CB8AC3E}">
        <p14:creationId xmlns:p14="http://schemas.microsoft.com/office/powerpoint/2010/main" val="5884902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246DA5-79A1-44E2-8E19-82F6B0F52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057E7C-1F84-4B08-B8EF-155D97B48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A5FFA1-D8A0-448D-B10B-7968624B7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912E45-5C52-48A6-B612-33FA63DB8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C6966-54A4-4080-964E-44478B646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CEB70D-556B-4179-A73B-7151B6CC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F731BF-7F22-44A6-B2AB-95E292F4D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C78D07-125F-43A9-B0E2-B882E5119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AD52F-5F6D-4144-9FE6-5546B6C3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45CAA0-27B1-4CA6-A2D4-4B7B0ADF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a product update into a clean launch video.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82F21E-26FF-4764-A010-B06A4183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01B448-662C-48DB-9063-A5F47A46C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1F15BD-4221-4EBA-8D43-9E61BCB70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7A30DA-5FA0-400B-96DE-6869415A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CBB757-F876-42B0-BF6C-4642AAAE0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to organize clips, narration,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BBF448-0987-4C9E-AB36-8B50E4F06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5DD293-BEC3-49DC-920C-C3E81F910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C254D7-F8D5-4DCC-804D-945195BC1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ACA90C-3F54-4869-946C-BECDF1FF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2D2D78-9957-483A-B0D1-483440050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consistent messaging across every scene and caption.</a:t>
            </a:r>
          </a:p>
        </p:txBody>
      </p:sp>
    </p:spTree>
    <p:extLst>
      <p:ext uri="{BB962C8B-B14F-4D97-AF65-F5344CB8AC3E}">
        <p14:creationId xmlns:p14="http://schemas.microsoft.com/office/powerpoint/2010/main" val="7444416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57000D-1600-422B-91DD-484290D0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EAFC5D-A394-4650-B16D-658B9FCE8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3F68BF-A813-4030-8ED5-EC1A08950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A8A42C-974A-405D-AF81-E366A5E11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7A6651-F9AA-40E1-B684-7D0FBE68E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33A0AA-BE55-4662-B4C9-44277BCCD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0F8160-179D-4C85-A627-95F010EA5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CD38F9-6333-4E7B-B252-5C72BB818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C6DE33-C2E0-4DB3-B44D-C4C5FD1A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8B3F44-EA63-479E-95E9-F81E01E0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BEAC6-07FC-4200-B582-C32A87BA7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rough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E5D75F-3E97-45D8-89FF-B3CA8521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155387-C3E8-40D6-939E-7E0AAD0C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37A6B2-3DCF-48BC-BFD9-E87F158B6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9EA820-8C3F-45A2-A197-D48B0878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845B55-9060-436B-891C-1420D0941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5BB883-6CAC-4153-9918-155103A3A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D38865-AE10-4827-81DD-661E81BCA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32F2F3-D2EE-4290-85DA-21C1CBB8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6B9998-5CA3-4FDE-B46A-B237E1EA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92D278-7CC2-45D2-9719-B672C0A1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5524FD-B516-4017-A6DF-8816C17B7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C2CF1E4-D712-466C-9786-31DE23BC2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EE1010-6177-4407-AEC2-55F50B91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AABA34-CAD5-44C5-BEC6-B5AB1B008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3E5BC09-0950-4904-81B2-442A16F0C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05EE330-295B-463A-AD9C-FE9A0F1F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062F04C-AAB8-4FF8-9B69-FDD109A3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14BCC4E-CD8A-4F7C-AA37-C186B075B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1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captions and music</a:t>
            </a:r>
          </a:p>
        </p:txBody>
      </p:sp>
    </p:spTree>
    <p:extLst>
      <p:ext uri="{BB962C8B-B14F-4D97-AF65-F5344CB8AC3E}">
        <p14:creationId xmlns:p14="http://schemas.microsoft.com/office/powerpoint/2010/main" val="3380593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600497-8201-427D-9787-2FB66A6F4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86C582-0513-477B-9480-BB86122D2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1BDC19-ECAA-4F2B-92DC-8C12B9354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660F85-4D88-442A-AB45-385C7C4F9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05F7E5-F1E1-4615-BA48-6A9174149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video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C43BA8-9D4A-4A44-92D7-18B72FBEB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7702B7-DB74-4669-833E-2B3E96911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15C151-7515-4C4A-8738-AA75A10BF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raw footage into a clear launch story with less back-and-forth?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A3CD31-8960-464E-A229-FD203A055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0AA4EC-6A98-47C0-A50E-E014B7CA5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C45467F-A00F-48B3-B105-7C3AE6853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9BD79C-9BBF-49AE-B3CE-5075B676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631E04-95EA-4354-A98F-150581BF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C834A6-A4D0-4E99-9799-9E49CA4F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102282-EC4A-408D-B60B-25DE2A26E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92412D-402D-4A71-A607-168E37E1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82020E-A0B8-46C2-B984-3FC9BBEB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3CA3815-896D-42D0-B4A0-2DB67573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</p:spTree>
    <p:extLst>
      <p:ext uri="{BB962C8B-B14F-4D97-AF65-F5344CB8AC3E}">
        <p14:creationId xmlns:p14="http://schemas.microsoft.com/office/powerpoint/2010/main" val="183723767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A710F10-4EB6-431D-AC50-801ADF964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32BB98-5702-42BE-932F-718107214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2EE62-FE5F-40AB-9453-92A9F6B2C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331609-AA75-4338-9286-5B345DDC4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9C6C07-E2CA-466A-8114-C0CCEB1F8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presentation video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FC8456-3B5F-458E-B946-CF9B80ECD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06AD16-7E2F-416B-8B8B-22C9215FF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A29BAD-8EBC-4949-88CF-A9AA59D3F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EAC917-F3B5-430B-B49E-582DECEE5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C28A41-B976-4A1B-8424-B77E82334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EDD3F2-A06D-401B-A1F0-DA6B521E1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C0A541-B927-4E03-B87F-9C42169F2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0DB9D-1F6A-474D-89ED-ABE2ED290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174623-E2C6-4DB2-BD56-DCBC42BEC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Write the voiceover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60F347-A53B-4689-9773-A5DB144A9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3C8DE8-12C4-40BF-B2DA-ADCB91E54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A954B8-A871-4387-98EB-204A519B1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142048-59AF-4554-ABB8-3F812360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E78D1D-110D-48AB-AFBC-854875ACE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visuals to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C8877B-862F-4C41-938A-177B42C0A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7672AD-2F16-48E8-BAE7-74B989FA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4A8337-5E55-4E16-912F-B91E8A39E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345367A-24FE-4943-9EF6-E9EF04F49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205264-16F1-4FE1-827B-4BA8B8A8F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the final cut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C68E5BD-365F-4987-9456-D4C8FE927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364966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EC13B8-98A0-4C78-8768-D6F420D8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37E317-DE11-4000-A7B1-E31F6359B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DEA38A-D75A-4B84-B057-7DAD2C422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clips to a finished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AA9690-174E-492F-942E-7FE2C87A8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92FDA4-B63A-4B32-92FB-4FCB553E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D70D8-985F-49F7-86D9-60C2126C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4F1ABC-233C-431C-89A9-9DD790CF0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79499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2026-10-01T07:47:50.4430000Z</dcterms:created>
  <dcterms:modified xsi:type="dcterms:W3CDTF">2026-10-01T07:47:50.4430000Z</dcterms:modified>
</coreProperties>
</file>