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e98be2f7a74b56" /><Relationship Type="http://schemas.openxmlformats.org/officeDocument/2006/relationships/extended-properties" Target="/docProps/app.xml" Id="R8369e560ea3d4aed" /><Relationship Type="http://schemas.openxmlformats.org/officeDocument/2006/relationships/officeDocument" Target="/ppt/presentation.xml" Id="Rfc75e80c0f2047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eb502ff38d94990"/>
  </p:sldMasterIdLst>
  <p:notesMasterIdLst>
    <p:notesMasterId xmlns:r="http://schemas.openxmlformats.org/officeDocument/2006/relationships" r:id="Rcbe3f18a505a406f"/>
  </p:notesMasterIdLst>
  <p:sldIdLst>
    <p:sldId xmlns:r="http://schemas.openxmlformats.org/officeDocument/2006/relationships" id="256" r:id="R1627b836308f4d2c"/>
    <p:sldId xmlns:r="http://schemas.openxmlformats.org/officeDocument/2006/relationships" id="257" r:id="Rb68e9f7dd77940e3"/>
    <p:sldId xmlns:r="http://schemas.openxmlformats.org/officeDocument/2006/relationships" id="258" r:id="R53e7cae704d24061"/>
    <p:sldId xmlns:r="http://schemas.openxmlformats.org/officeDocument/2006/relationships" id="259" r:id="Ra548fdcaecdf455d"/>
    <p:sldId xmlns:r="http://schemas.openxmlformats.org/officeDocument/2006/relationships" id="260" r:id="R74424520abab4414"/>
    <p:sldId xmlns:r="http://schemas.openxmlformats.org/officeDocument/2006/relationships" id="261" r:id="Re61e8dde5cbf4a8d"/>
    <p:sldId xmlns:r="http://schemas.openxmlformats.org/officeDocument/2006/relationships" id="262" r:id="Rbc7fec2e62464fab"/>
    <p:sldId xmlns:r="http://schemas.openxmlformats.org/officeDocument/2006/relationships" id="263" r:id="Rb8ce8dc3739a4b92"/>
    <p:sldId xmlns:r="http://schemas.openxmlformats.org/officeDocument/2006/relationships" id="264" r:id="R02b85285f5f5437c"/>
    <p:sldId xmlns:r="http://schemas.openxmlformats.org/officeDocument/2006/relationships" id="265" r:id="Rc0dd3966f653481a"/>
    <p:sldId xmlns:r="http://schemas.openxmlformats.org/officeDocument/2006/relationships" id="266" r:id="Racc6e0f9291c46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b14eee0eb04325" /><Relationship Type="http://schemas.openxmlformats.org/officeDocument/2006/relationships/slideMaster" Target="/ppt/slideMasters/slideMaster1.xml" Id="Rfeb502ff38d94990" /><Relationship Type="http://schemas.openxmlformats.org/officeDocument/2006/relationships/notesMaster" Target="/ppt/notesMasters/notesMaster1.xml" Id="Rcbe3f18a505a406f" /><Relationship Type="http://schemas.openxmlformats.org/officeDocument/2006/relationships/presProps" Target="/ppt/presProps.xml" Id="Rf67f6b65dfc64f14" /><Relationship Type="http://schemas.openxmlformats.org/officeDocument/2006/relationships/tableStyles" Target="/ppt/tableStyles.xml" Id="R5af838cb903c4437" /><Relationship Type="http://schemas.openxmlformats.org/officeDocument/2006/relationships/slide" Target="/ppt/slides/slide1.xml" Id="R1627b836308f4d2c" /><Relationship Type="http://schemas.openxmlformats.org/officeDocument/2006/relationships/slide" Target="/ppt/slides/slide2.xml" Id="Rb68e9f7dd77940e3" /><Relationship Type="http://schemas.openxmlformats.org/officeDocument/2006/relationships/slide" Target="/ppt/slides/slide3.xml" Id="R53e7cae704d24061" /><Relationship Type="http://schemas.openxmlformats.org/officeDocument/2006/relationships/slide" Target="/ppt/slides/slide4.xml" Id="Ra548fdcaecdf455d" /><Relationship Type="http://schemas.openxmlformats.org/officeDocument/2006/relationships/slide" Target="/ppt/slides/slide5.xml" Id="R74424520abab4414" /><Relationship Type="http://schemas.openxmlformats.org/officeDocument/2006/relationships/slide" Target="/ppt/slides/slide6.xml" Id="Re61e8dde5cbf4a8d" /><Relationship Type="http://schemas.openxmlformats.org/officeDocument/2006/relationships/slide" Target="/ppt/slides/slide7.xml" Id="Rbc7fec2e62464fab" /><Relationship Type="http://schemas.openxmlformats.org/officeDocument/2006/relationships/slide" Target="/ppt/slides/slide8.xml" Id="Rb8ce8dc3739a4b92" /><Relationship Type="http://schemas.openxmlformats.org/officeDocument/2006/relationships/slide" Target="/ppt/slides/slide9.xml" Id="R02b85285f5f5437c" /><Relationship Type="http://schemas.openxmlformats.org/officeDocument/2006/relationships/slide" Target="/ppt/slides/slide10.xml" Id="Rc0dd3966f653481a" /><Relationship Type="http://schemas.openxmlformats.org/officeDocument/2006/relationships/slide" Target="/ppt/slides/slide11.xml" Id="Racc6e0f9291c46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f8d08ce70b47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8444b08a76441f" /><Relationship Type="http://schemas.openxmlformats.org/officeDocument/2006/relationships/notesMaster" Target="/ppt/notesMasters/notesMaster1.xml" Id="R93957cb33afb4c5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7951d406a7a452f" /><Relationship Type="http://schemas.openxmlformats.org/officeDocument/2006/relationships/notesMaster" Target="/ppt/notesMasters/notesMaster1.xml" Id="R64038825c2b94b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82242b62f3d4bfd" /><Relationship Type="http://schemas.openxmlformats.org/officeDocument/2006/relationships/notesMaster" Target="/ppt/notesMasters/notesMaster1.xml" Id="R13012d489ab348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563731c3a8b453c" /><Relationship Type="http://schemas.openxmlformats.org/officeDocument/2006/relationships/notesMaster" Target="/ppt/notesMasters/notesMaster1.xml" Id="Raa0930a47ddb4ea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1d78c09f1a24cc2" /><Relationship Type="http://schemas.openxmlformats.org/officeDocument/2006/relationships/notesMaster" Target="/ppt/notesMasters/notesMaster1.xml" Id="R6539e13a4e724c2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7efe9d1ea5541f1" /><Relationship Type="http://schemas.openxmlformats.org/officeDocument/2006/relationships/notesMaster" Target="/ppt/notesMasters/notesMaster1.xml" Id="R457c46cec770460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c56db4109014951" /><Relationship Type="http://schemas.openxmlformats.org/officeDocument/2006/relationships/notesMaster" Target="/ppt/notesMasters/notesMaster1.xml" Id="R0d144b5d4a9e4b1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4a7a85398a2451e" /><Relationship Type="http://schemas.openxmlformats.org/officeDocument/2006/relationships/notesMaster" Target="/ppt/notesMasters/notesMaster1.xml" Id="Rbb232dd44ee4480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686095e6b4048cc" /><Relationship Type="http://schemas.openxmlformats.org/officeDocument/2006/relationships/notesMaster" Target="/ppt/notesMasters/notesMaster1.xml" Id="R5d4e5992301c414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068ddc4513c4df2" /><Relationship Type="http://schemas.openxmlformats.org/officeDocument/2006/relationships/notesMaster" Target="/ppt/notesMasters/notesMaster1.xml" Id="Raf9df40bdf094f5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f9dc1443cf344b0" /><Relationship Type="http://schemas.openxmlformats.org/officeDocument/2006/relationships/notesMaster" Target="/ppt/notesMasters/notesMaster1.xml" Id="Rc5020e3a18fb4fc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7d5d8db1e7487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b202f618b4943bf" /><Relationship Type="http://schemas.openxmlformats.org/officeDocument/2006/relationships/slideLayout" Target="/ppt/slideLayouts/slideLayout1.xml" Id="Rabfbc92a774540c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fbc92a774540c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f6302ff1044175" /><Relationship Type="http://schemas.openxmlformats.org/officeDocument/2006/relationships/image" Target="/ppt/media/image.png" Id="R0686fe959e214db9" /><Relationship Type="http://schemas.openxmlformats.org/officeDocument/2006/relationships/notesSlide" Target="/ppt/notesSlides/notesSlide1.xml" Id="Rc2424fe7458742e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32db3eeb1a4591" /><Relationship Type="http://schemas.openxmlformats.org/officeDocument/2006/relationships/notesSlide" Target="/ppt/notesSlides/notesSlide2.xml" Id="R109725a420b94ef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36492357b7439b" /><Relationship Type="http://schemas.openxmlformats.org/officeDocument/2006/relationships/notesSlide" Target="/ppt/notesSlides/notesSlide3.xml" Id="R154e9ea7c30543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47c5d202184a23" /><Relationship Type="http://schemas.openxmlformats.org/officeDocument/2006/relationships/notesSlide" Target="/ppt/notesSlides/notesSlide4.xml" Id="Re66ad39a38334a0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15910777664922" /><Relationship Type="http://schemas.openxmlformats.org/officeDocument/2006/relationships/notesSlide" Target="/ppt/notesSlides/notesSlide5.xml" Id="R11f895a8783d482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2ef4116cce4071" /><Relationship Type="http://schemas.openxmlformats.org/officeDocument/2006/relationships/notesSlide" Target="/ppt/notesSlides/notesSlide6.xml" Id="R7767eb740e79434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b9d3a1fcf8411d" /><Relationship Type="http://schemas.openxmlformats.org/officeDocument/2006/relationships/notesSlide" Target="/ppt/notesSlides/notesSlide7.xml" Id="R1cad9d45e99e4a6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49c1a7b19347d4" /><Relationship Type="http://schemas.openxmlformats.org/officeDocument/2006/relationships/notesSlide" Target="/ppt/notesSlides/notesSlide8.xml" Id="Ra0abb71bd2c14ce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72343cd2944c43" /><Relationship Type="http://schemas.openxmlformats.org/officeDocument/2006/relationships/notesSlide" Target="/ppt/notesSlides/notesSlide9.xml" Id="R1906b85a8b07497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3f094f80cc4a0c" /><Relationship Type="http://schemas.openxmlformats.org/officeDocument/2006/relationships/notesSlide" Target="/ppt/notesSlides/notesSlide10.xml" Id="Rfeaae070334646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147db014f046b4" /><Relationship Type="http://schemas.openxmlformats.org/officeDocument/2006/relationships/notesSlide" Target="/ppt/notesSlides/notesSlide11.xml" Id="R9a7398cd158147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2E5281-287E-4818-AB60-96B0B4686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01B0AE-A772-4F12-BAE3-4F0B455F0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B9F99E-777E-400E-A5C4-BB480787E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Video Clips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715058-E658-4084-8CAF-889D4664A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turns raw clips into a crisp launch story for its new weekend getaway campaign.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1BF81-62D1-4078-B0E3-3535A97A7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66EF7B-ED93-43E3-A9DE-B2B5D0B8A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1E5DE9-D55D-46E3-891F-61A88C6AF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435DB7-DD6C-4F4F-854C-CB9DDF182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86fe959e214db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091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E1D306-C1A9-44AD-938F-4EF1006B4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85F6B0-BDED-4A1D-A7F9-77FA131A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455FB4-A58A-4593-AF13-769B7AB9C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E99A59-53FA-4E1E-BF73-409316FB7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BDCA8-B3E9-4374-BACD-FF820406C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video clips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293037-9087-4DFA-9537-E238BC62E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D22531-C223-4973-A4E0-8F9E65B68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5ED500-77C6-43B4-9CAC-959058984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Clip Selection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4E3848-34F4-4804-82A1-85DA277D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Select the best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1021E0-659A-4CED-9434-6CD4EB418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CDE277-0D8A-45A4-83DC-4B40A5627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5AD15A-21BC-4640-A127-AEDAB764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1DFC67-0025-4F33-A261-98D898D8C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for key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7F834D-E488-4F8C-B515-BA486B247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AD57A9-8BB7-401F-82BD-8775D23DA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892AB4-54DD-46CB-B6FD-F1E6458B3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On-screen Text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692BF1-F4EA-4516-9E15-5FF046A3B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Arrange by storyline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D12C68-1B09-4888-896C-B5316CE2F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4A87B5-B998-4C99-9F7B-5804A090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7D3864-F70E-44C9-ACE4-75C059CB3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9C8683-6EC2-4628-9310-DDC737CE6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captions and music</a:t>
            </a:r>
          </a:p>
        </p:txBody>
      </p:sp>
    </p:spTree>
    <p:extLst>
      <p:ext uri="{BB962C8B-B14F-4D97-AF65-F5344CB8AC3E}">
        <p14:creationId xmlns:p14="http://schemas.microsoft.com/office/powerpoint/2010/main" val="7345088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F025D4-318F-4513-8731-5883324F2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25C19B-DAEA-4831-84BC-B4E3AE190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3BDD4A-A640-4441-89D8-A83608131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E5E86F-58A1-4D79-8BA2-5A225A2CB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663BF4-BBF3-4FB1-8762-ADB5DD344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scattered footage into one clear campaign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5FC9DA-DAB2-4C97-A247-A99984000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3F3F4C-CC06-4828-AA88-10E615515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750432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76EA1C-C7FF-4B04-AFB0-468038012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D2505B-7CE2-4ADF-9077-C842FD828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FBFBCE-FECE-40FC-9F38-AC242D99A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C41ED0-0AF3-4358-94D7-F5D335090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185853-825E-4003-A821-70270A0B0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presentation video clips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9E5022-7C68-4643-92DB-D47E54F62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3E5410-AA09-4F19-A120-2724DEE1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10FAF4-5FC2-4929-8AF8-838D76B62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4B0558-FE00-4065-8EE1-98C2C0FEB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video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DC81B6-9CB3-40F2-B347-11CFBFB3E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922368-75A3-4BCC-BC85-C3F0910DC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786F95-A07F-4BE7-ADEE-5B967DDAA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E65E17-593C-4A49-B3E6-073E815CF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C32669-C399-495D-B0A3-22C6AC100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scattered footage into one clear ca…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DAB2F9-3F67-4E68-A0DC-BDF1E5263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F91775-674F-432A-929E-25FED3B6C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9A8195-2040-4918-9BC8-A182324B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E9A824-1609-4F4A-90DB-EAE050270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4E867B-5535-49A1-BECD-2A82C65A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Review on mobile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652453-F659-4597-8314-617369F93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362355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1258A0E-229D-42C7-99BF-6EA8B4CF1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202A9D-153B-4DAA-B513-5426CEA60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450B27-28BA-47A3-B4CC-16B7A1595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1E2B1D-E72B-454F-915C-3EFDF983E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D8B646-E5B7-4CDA-A01A-65B9A56F4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35CAF9-C012-4FA2-BBCE-1F6B6839D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A297D6-4C40-4236-A4C3-3D2F5BFE5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A37B40-0856-4BBD-8FB7-E4C041491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B59A28-AFC4-4BBB-900E-39710BAE7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Select the best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668A90-152F-456A-8FDC-AEDD83BCD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76C595-BB14-4195-AFFC-BACE5744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75C3C0-274D-48AB-9319-E561CAA2E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C64166-BD95-422E-894C-B6B852852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for key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93B9EF-F16A-4EDB-9C28-37302C418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DCC8A7-45EF-4E43-9CAA-964A05186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CAE1AC-2CC8-404C-A146-74D193B8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24F70E-0E7C-4F15-825B-471397213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Arrange by storyline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69BAC4-14FE-4D48-8DCA-621E56BD5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CDD58C-6CB5-472A-B33A-483CA714E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188EB7-1F2D-4C5A-97A6-A610E3919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FED531-80C0-40F4-AEFF-CE49ED5E1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captions and music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5233AC-8F7D-404B-8490-A37C1159D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42CB34-8BAA-4B97-8314-5485452A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AAE2EC-33DA-485B-9C5A-3CDD66D1C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F1FFF6-7E29-43CE-B561-4766AC965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on mobile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70D3CD-D779-4AA6-B5EC-3998E6E83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605568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CA216F-37B0-4511-849E-7599ED767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2B83CC-9B77-4424-AD22-FEC4AB881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1FD854-35F4-4170-8B62-CCC14CC0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A33434-14A3-4FA7-AE36-93016472A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11BE08-6ED1-4A3C-AF91-5709A87CE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video clips: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CF829A-7CBE-4873-81CD-7709594E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85724-43AC-4305-B055-AD2B1DEF4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F3A25F-CEB2-4892-913C-77B5BA68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03DAF4-3175-4474-98C7-A82430864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Footage feels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8FCECB-74B4-4E77-AD42-980A0D8C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2D3182-AD94-453E-9CA5-93640A871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is buried under too many scenes.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C71C66-4290-46DB-BF08-42AD1AB8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8DCEDF-7A63-492B-B9C1-62246E120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comments are spread across different versions.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8055A4-B23A-4D00-8A0F-FADEC0D7D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247D36-4620-4317-83CE-B0F469827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615DC3-F348-469B-8C97-294FA4D67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F70E9E-3660-493A-AF19-3A89FC5E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clip supports one clear story arc.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227D3A-41C8-4FD2-B52F-3D409B378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CC73E4-65A6-43B0-ABF0-41A3FCC47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feels organized and easy to scan.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7EDE03-FE75-4FA3-AE76-9B43F5734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1EFA10-E7C4-4051-9BF0-3EEC4B3C7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0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is faster because the sequence is easy to review.</a:t>
            </a:r>
          </a:p>
        </p:txBody>
      </p:sp>
    </p:spTree>
    <p:extLst>
      <p:ext uri="{BB962C8B-B14F-4D97-AF65-F5344CB8AC3E}">
        <p14:creationId xmlns:p14="http://schemas.microsoft.com/office/powerpoint/2010/main" val="4201617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5E2D7F-8E58-44E0-8B98-9F2CBB38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46BC30-9809-4170-AFD2-037D57E39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EECC89-508E-4F3A-BD10-B39B894FA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060A02-DE2D-4CC3-8A57-859C7793C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A63EB1-CC07-443E-ABF1-1FAC077F0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E71FA7-742E-453A-A3EC-7A636B115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EF075D-046B-46D8-98A6-B3AC4FE49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12E291-5892-423E-9103-FF33F4D9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250909-6618-43FA-8245-5E221A52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0B8AB0-9C75-4758-A940-166C63B1D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present how clips support the campaign message.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9E2407-E1D4-4406-8270-AC3EA090C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EE937D-A748-42CC-BDC4-37ADB5533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76D5CF-BD0A-463A-8EEE-F55DDF3F5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9AFB47-4FE7-4385-89B1-C199AEA8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EDITOR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B84E99-63AE-42D2-9F96-99127C8DD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for organizing footage, captions, and pacing.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8444E2-1326-4A23-A75D-EA0B8553A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5CA8DB-F21D-416B-9D9D-1C109B995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48AFEE-0375-4C23-A31D-452A4F965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7218B4-3037-4D39-A9D1-415D98845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867795-985F-4397-9667-C5C560A99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preview that keeps the visual tone consistent.</a:t>
            </a:r>
          </a:p>
        </p:txBody>
      </p:sp>
    </p:spTree>
    <p:extLst>
      <p:ext uri="{BB962C8B-B14F-4D97-AF65-F5344CB8AC3E}">
        <p14:creationId xmlns:p14="http://schemas.microsoft.com/office/powerpoint/2010/main" val="12313359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B31AC04-5FD9-45D5-838F-9FA941474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5FB5C3-2279-4C6D-9FDF-339330098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A2CF18-B481-44F3-B165-B00DDF3E8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42E114-3F24-4F07-AE2D-53E268DA7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C0818A-4F24-4D8E-866D-B5ED50EE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5DCB8B-7105-42E1-9ECC-A3C5734A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DA61A7-141E-49CE-BBD6-A5E8404C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6B9AEA-D5F8-4E7C-B283-09A294E35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5E41BC-3BE7-466B-9687-EA888DAA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453E87-A12A-4FC7-BDD6-B479AC8DC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8B6617-2066-44A2-8938-7BF07CFB5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Select the best clips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29EC39-B160-40B9-B755-2C2771BA1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57D032-3A63-4EA9-AC95-EDFCE9730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F1CDE8-08DD-46F0-A8D2-D5DD445AD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E39209-F626-4B44-9CEB-99ED34160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C7FAA7-4E14-4E6D-85FF-EB034A756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37FE2F-C179-4EB7-AB53-EF700F07B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for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B50846-7CF3-468D-B2A6-19B757911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C265DB-0917-4021-B35A-E06DA7A72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CE135A-5DED-401C-931E-807804ADB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4AC6D5-CB7A-4A98-8817-5C42A29F3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A642F1-84EB-41E6-B18F-071DD492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1CCBF3-AB36-4160-A022-CAF80480E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Arrange by storyline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C38B7F-A313-46A5-A658-130BB02FA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C77AAD-B487-411D-B260-D64C7E233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11CCF9-B3A4-4F44-8FD4-6BECD7A53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217326F-CD06-4A22-B889-C826F2B32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CA5514-B0B3-476A-8989-640E64EE9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5504CFC-4AF3-4DFE-92FD-DD97CBC73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12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captions and music</a:t>
            </a:r>
          </a:p>
        </p:txBody>
      </p:sp>
    </p:spTree>
    <p:extLst>
      <p:ext uri="{BB962C8B-B14F-4D97-AF65-F5344CB8AC3E}">
        <p14:creationId xmlns:p14="http://schemas.microsoft.com/office/powerpoint/2010/main" val="3421722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B8B485-212E-4D89-B93E-E914157F1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CB5B1D-DC36-4BC4-8F5B-9D33D981C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87936C-78F6-455C-A821-AB6FDC7E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B3C74A-96EF-4ED9-A3C9-30222E1D1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EB60CE-338D-4AC1-9D6C-62A9518CA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video clips: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416B40-7E0E-4EA5-A87C-FCEAF6C42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FCB26C-B755-479C-A425-407DB69AD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961833-B757-4FDC-A842-DF96B1BE4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mixed travel clips into a focused campaign presentation?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8BCD97-D14F-47BD-AA7B-4E9F50CA4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D292C5-614F-414A-BBC5-718F42E0A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EE882E-A076-45A0-AC7E-F49B938B9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D463C8-AA23-451B-82F4-4680CFE2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for key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92C82D-397A-4EE9-864C-7D9855108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C66E05-604A-4F71-A7BC-6295B8F5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989D70-627A-4A99-A70C-0ACBFE8F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Arrange by storyline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BC2EA2-9C0E-40E1-B16B-A6356EA8E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B89496-A52C-44DD-A9EE-C60093A96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34CC34-4F4C-471D-AA8E-339B068F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on mobile</a:t>
            </a:r>
          </a:p>
        </p:txBody>
      </p:sp>
    </p:spTree>
    <p:extLst>
      <p:ext uri="{BB962C8B-B14F-4D97-AF65-F5344CB8AC3E}">
        <p14:creationId xmlns:p14="http://schemas.microsoft.com/office/powerpoint/2010/main" val="9051680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0A2979-FB87-4A5B-AE2B-5458B23C5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EB71BB-C255-457E-9F79-16BFD9783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00D9F8-42E9-49CC-99C0-1117BBF1F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1DD995-02D4-4447-ACDE-A806F9EBD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865097-1ACE-45A1-A990-D8596A4F6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video clips: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1D8FEB-E2BE-4FA0-A8A9-88798AB49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A3BD41-EBF6-47BD-8399-6BFF8D62E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DE4F5A-4195-4EEE-ACC9-D2853F07B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7AEA04-8E2A-4554-A3AA-C44A3A4BE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Select the best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F002ED-4232-4A42-A012-94A095C0B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F1B215-3736-4223-AD55-DEE96FBB4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04FB7D-F5EA-473E-B058-565F77884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7A25C0-7CAE-4D6F-B584-48FAB5AB2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F65423-5D1D-4456-864D-02A9A6366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for key moments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16CE94-0FDC-4115-9E79-C49699C1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6C03FD-CEB1-47F7-A0DC-A6C1BB238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D27FFD-5927-4FAD-8CD4-091FCDB3C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AF06B6-ED2E-4943-8140-3F2B4B83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DC0DAD-9474-4583-A70A-0DE372F1F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Arrange by storyline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FBD350-419B-4C9C-96BB-8C3F0504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4E543D-26BC-451B-95F2-B583ACAD3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FC59F1-A22C-4BDC-A079-1727035C8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4379D0-2017-4669-904D-EB55C874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2C75B2-C3CD-4F31-A6F9-4EA20B4F2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on mobile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04A4EC-0E88-4FD3-B960-2B9F83BCA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436181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F7A46A-8992-4ECB-B639-ACE9C3727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B82519-3E7D-4201-B06A-C46F30ADD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2694CD-4F59-47A1-90B5-F2890F28D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raw footage into a story people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D5ADD4-5D8F-4FFE-922E-0F8DBA89A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83DCC2-2308-4D7C-B79D-523D013FC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C43914-393E-40AC-964D-7B7633C92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39331F-BB99-4854-9055-DEBB2B531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186143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2026-10-01T09:02:41.4350000Z</dcterms:created>
  <dcterms:modified xsi:type="dcterms:W3CDTF">2026-10-01T09:02:41.4350000Z</dcterms:modified>
</coreProperties>
</file>