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d29d4c18e444e4e" /><Relationship Type="http://schemas.openxmlformats.org/officeDocument/2006/relationships/extended-properties" Target="/docProps/app.xml" Id="R26a1b9ad53aa4c38" /><Relationship Type="http://schemas.openxmlformats.org/officeDocument/2006/relationships/officeDocument" Target="/ppt/presentation.xml" Id="R364d0ce76dde4ad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2363119284e4557"/>
  </p:sldMasterIdLst>
  <p:notesMasterIdLst>
    <p:notesMasterId xmlns:r="http://schemas.openxmlformats.org/officeDocument/2006/relationships" r:id="Rfff04b7932d1451a"/>
  </p:notesMasterIdLst>
  <p:sldIdLst>
    <p:sldId xmlns:r="http://schemas.openxmlformats.org/officeDocument/2006/relationships" id="256" r:id="Rc5fa6676df984afb"/>
    <p:sldId xmlns:r="http://schemas.openxmlformats.org/officeDocument/2006/relationships" id="257" r:id="R29fa2c4622c94933"/>
    <p:sldId xmlns:r="http://schemas.openxmlformats.org/officeDocument/2006/relationships" id="258" r:id="R32db0f3d581343b1"/>
    <p:sldId xmlns:r="http://schemas.openxmlformats.org/officeDocument/2006/relationships" id="259" r:id="R75fd3864f4b84e3f"/>
    <p:sldId xmlns:r="http://schemas.openxmlformats.org/officeDocument/2006/relationships" id="260" r:id="Ra0449e6009074189"/>
    <p:sldId xmlns:r="http://schemas.openxmlformats.org/officeDocument/2006/relationships" id="261" r:id="R20f4e84847cf41fb"/>
    <p:sldId xmlns:r="http://schemas.openxmlformats.org/officeDocument/2006/relationships" id="262" r:id="R2844761bbef940fe"/>
    <p:sldId xmlns:r="http://schemas.openxmlformats.org/officeDocument/2006/relationships" id="263" r:id="R066adb348da04f2a"/>
    <p:sldId xmlns:r="http://schemas.openxmlformats.org/officeDocument/2006/relationships" id="264" r:id="Rd5eb99c2dd5f4085"/>
    <p:sldId xmlns:r="http://schemas.openxmlformats.org/officeDocument/2006/relationships" id="265" r:id="R460dfdb330564218"/>
    <p:sldId xmlns:r="http://schemas.openxmlformats.org/officeDocument/2006/relationships" id="266" r:id="R7811f9f15d3e42c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5ea9a62fd2345c5" /><Relationship Type="http://schemas.openxmlformats.org/officeDocument/2006/relationships/slideMaster" Target="/ppt/slideMasters/slideMaster1.xml" Id="R72363119284e4557" /><Relationship Type="http://schemas.openxmlformats.org/officeDocument/2006/relationships/notesMaster" Target="/ppt/notesMasters/notesMaster1.xml" Id="Rfff04b7932d1451a" /><Relationship Type="http://schemas.openxmlformats.org/officeDocument/2006/relationships/presProps" Target="/ppt/presProps.xml" Id="Rb53d910aad214854" /><Relationship Type="http://schemas.openxmlformats.org/officeDocument/2006/relationships/tableStyles" Target="/ppt/tableStyles.xml" Id="R04b0a89094ca470f" /><Relationship Type="http://schemas.openxmlformats.org/officeDocument/2006/relationships/slide" Target="/ppt/slides/slide1.xml" Id="Rc5fa6676df984afb" /><Relationship Type="http://schemas.openxmlformats.org/officeDocument/2006/relationships/slide" Target="/ppt/slides/slide2.xml" Id="R29fa2c4622c94933" /><Relationship Type="http://schemas.openxmlformats.org/officeDocument/2006/relationships/slide" Target="/ppt/slides/slide3.xml" Id="R32db0f3d581343b1" /><Relationship Type="http://schemas.openxmlformats.org/officeDocument/2006/relationships/slide" Target="/ppt/slides/slide4.xml" Id="R75fd3864f4b84e3f" /><Relationship Type="http://schemas.openxmlformats.org/officeDocument/2006/relationships/slide" Target="/ppt/slides/slide5.xml" Id="Ra0449e6009074189" /><Relationship Type="http://schemas.openxmlformats.org/officeDocument/2006/relationships/slide" Target="/ppt/slides/slide6.xml" Id="R20f4e84847cf41fb" /><Relationship Type="http://schemas.openxmlformats.org/officeDocument/2006/relationships/slide" Target="/ppt/slides/slide7.xml" Id="R2844761bbef940fe" /><Relationship Type="http://schemas.openxmlformats.org/officeDocument/2006/relationships/slide" Target="/ppt/slides/slide8.xml" Id="R066adb348da04f2a" /><Relationship Type="http://schemas.openxmlformats.org/officeDocument/2006/relationships/slide" Target="/ppt/slides/slide9.xml" Id="Rd5eb99c2dd5f4085" /><Relationship Type="http://schemas.openxmlformats.org/officeDocument/2006/relationships/slide" Target="/ppt/slides/slide10.xml" Id="R460dfdb330564218" /><Relationship Type="http://schemas.openxmlformats.org/officeDocument/2006/relationships/slide" Target="/ppt/slides/slide11.xml" Id="R7811f9f15d3e42c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1d8ae1577f940b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8ca78fd3bd046a0" /><Relationship Type="http://schemas.openxmlformats.org/officeDocument/2006/relationships/notesMaster" Target="/ppt/notesMasters/notesMaster1.xml" Id="R09951a672c694ca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033ce14955140fd" /><Relationship Type="http://schemas.openxmlformats.org/officeDocument/2006/relationships/notesMaster" Target="/ppt/notesMasters/notesMaster1.xml" Id="R4366a519f64540a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449cc45ef0541a6" /><Relationship Type="http://schemas.openxmlformats.org/officeDocument/2006/relationships/notesMaster" Target="/ppt/notesMasters/notesMaster1.xml" Id="Rcaa5e6e0d4cf4ab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32a9ffc5ac2491c" /><Relationship Type="http://schemas.openxmlformats.org/officeDocument/2006/relationships/notesMaster" Target="/ppt/notesMasters/notesMaster1.xml" Id="Rd6232853916f459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41ce1b3cd574e4c" /><Relationship Type="http://schemas.openxmlformats.org/officeDocument/2006/relationships/notesMaster" Target="/ppt/notesMasters/notesMaster1.xml" Id="R475e948a0468461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902096d738e439b" /><Relationship Type="http://schemas.openxmlformats.org/officeDocument/2006/relationships/notesMaster" Target="/ppt/notesMasters/notesMaster1.xml" Id="Re0a549435a5946c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acba974211a4b3b" /><Relationship Type="http://schemas.openxmlformats.org/officeDocument/2006/relationships/notesMaster" Target="/ppt/notesMasters/notesMaster1.xml" Id="Rde89866229974f2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949a7533ca649fe" /><Relationship Type="http://schemas.openxmlformats.org/officeDocument/2006/relationships/notesMaster" Target="/ppt/notesMasters/notesMaster1.xml" Id="Rd6439422a9af4ee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254c12fddf74693" /><Relationship Type="http://schemas.openxmlformats.org/officeDocument/2006/relationships/notesMaster" Target="/ppt/notesMasters/notesMaster1.xml" Id="Rf439995aa11346a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95a0d2dfd1242c3" /><Relationship Type="http://schemas.openxmlformats.org/officeDocument/2006/relationships/notesMaster" Target="/ppt/notesMasters/notesMaster1.xml" Id="R6426a0eac03c460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1317c964fb84bd6" /><Relationship Type="http://schemas.openxmlformats.org/officeDocument/2006/relationships/notesMaster" Target="/ppt/notesMasters/notesMaster1.xml" Id="R969c3169735540d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734705c050d42d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3c3ab2e617445da" /><Relationship Type="http://schemas.openxmlformats.org/officeDocument/2006/relationships/slideLayout" Target="/ppt/slideLayouts/slideLayout1.xml" Id="R1c701e5113f9428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c701e5113f9428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77908940ad45c0" /><Relationship Type="http://schemas.openxmlformats.org/officeDocument/2006/relationships/image" Target="/ppt/media/image.png" Id="Ra4bcc3a8cd7447ac" /><Relationship Type="http://schemas.openxmlformats.org/officeDocument/2006/relationships/notesSlide" Target="/ppt/notesSlides/notesSlide1.xml" Id="Racbea02196dd4c0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d82c51db48458d" /><Relationship Type="http://schemas.openxmlformats.org/officeDocument/2006/relationships/notesSlide" Target="/ppt/notesSlides/notesSlide2.xml" Id="R325438b676c14ef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7013577ac84933" /><Relationship Type="http://schemas.openxmlformats.org/officeDocument/2006/relationships/notesSlide" Target="/ppt/notesSlides/notesSlide3.xml" Id="Rf63b37a3d0654ad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3fbde7b89d478c" /><Relationship Type="http://schemas.openxmlformats.org/officeDocument/2006/relationships/notesSlide" Target="/ppt/notesSlides/notesSlide4.xml" Id="R56ee0d5b4bc14c0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a949abe9f9445a" /><Relationship Type="http://schemas.openxmlformats.org/officeDocument/2006/relationships/notesSlide" Target="/ppt/notesSlides/notesSlide5.xml" Id="R2fe71ffe080d488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ca6359a9d34f56" /><Relationship Type="http://schemas.openxmlformats.org/officeDocument/2006/relationships/notesSlide" Target="/ppt/notesSlides/notesSlide6.xml" Id="Ra2864399228d4f5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a21b36d5c4471e" /><Relationship Type="http://schemas.openxmlformats.org/officeDocument/2006/relationships/notesSlide" Target="/ppt/notesSlides/notesSlide7.xml" Id="R09d0d26c0d7f405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c157e28b6b4912" /><Relationship Type="http://schemas.openxmlformats.org/officeDocument/2006/relationships/notesSlide" Target="/ppt/notesSlides/notesSlide8.xml" Id="R17a4dabc270f479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af89eecb2447f3" /><Relationship Type="http://schemas.openxmlformats.org/officeDocument/2006/relationships/notesSlide" Target="/ppt/notesSlides/notesSlide9.xml" Id="R900079d3384f465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88deab0a314c8c" /><Relationship Type="http://schemas.openxmlformats.org/officeDocument/2006/relationships/notesSlide" Target="/ppt/notesSlides/notesSlide10.xml" Id="R62ce777fd60f4d5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053ecddd354be5" /><Relationship Type="http://schemas.openxmlformats.org/officeDocument/2006/relationships/notesSlide" Target="/ppt/notesSlides/notesSlide11.xml" Id="Reb4f4951e09c4c6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4E0A68-4133-4195-9B68-77846AC35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B24845-99DB-4517-9BAB-417043BD7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139FC2-91A9-4AC5-A306-DC4578BC2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Presentation Video Production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E8355A-D26D-4DE5-95C5-599B9D469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team plans a product launch video to explain the app and build trust.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BBF4B8-CDD6-4434-AC3C-44EC5B4BA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FD8DE5-A948-4C3E-8AC9-9878EA0FE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0A7175-3CD0-4E2A-B9AA-56D036D8A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8CE00A-0521-4A56-837A-F51E89537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bcc3a8cd7447ac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76878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610F84D-EB4E-48DB-8ACC-6D485FFCE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5F7114-25DE-41BD-9A7A-570A696F4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C93C2E-C934-4E64-858E-FEF787FB6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6E7CE6-D3CE-413B-BA22-ABD3970FF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D8FA43-CFBB-44A3-8E95-3C308D733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presentation video production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61F5C9-09D9-4A79-8589-692FF8429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5613A0-1C18-48D4-94F3-498C927E2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05D299-EB60-4359-90CF-F71FEB269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8210E0-E74E-41C3-828C-FB6B1F868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385AFF-CDB5-4EA3-81C3-5A1E4860F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6B3F0D-0135-4AB4-8213-7A8291BBD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690132-5DDD-4C73-9825-455D62096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E8A2EF-5A3E-48F0-80AA-C5FCA06DD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B6062B-4AC3-400E-AA7E-DD3BA06CD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1B28CE-625E-4BE5-B372-E476883BA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4D050F-5824-47C3-AD33-C8C998937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Edit Review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8EFB3E-7D21-43B7-8C7F-8E06614A2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Write the voiceover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70C39C-5A0B-4B8D-A80A-71838CA86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66C5B9C-394D-4351-AF68-DB3DFAEB5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4AE6BF3-3FD2-44AC-9C31-6364245C6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Delivery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6E86A05-9C6E-465A-B42A-D34A5B5F6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the edit</a:t>
            </a:r>
          </a:p>
        </p:txBody>
      </p:sp>
    </p:spTree>
    <p:extLst>
      <p:ext uri="{BB962C8B-B14F-4D97-AF65-F5344CB8AC3E}">
        <p14:creationId xmlns:p14="http://schemas.microsoft.com/office/powerpoint/2010/main" val="22055697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C2A320-EC91-423C-A89D-C2084D78B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FA99A8-8C23-4D53-8C3C-1BBB34047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1D4214-F7D1-436E-B617-75BA82CF2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819148-BE81-48C8-85C9-1BA3F50C5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6D8DF5-B0C2-4CB0-8224-8F66F7A0C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Turn a launch brief into a clear, polished video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52A18B-039F-4253-99E8-075CDF6C5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BE14F4-10E9-408C-9895-45A5A0777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75012324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CC598C-91F2-4728-A6C0-5F7AECFE0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165BF9-A063-43C7-AFA8-CE28E3ECF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A487AF-2E59-4418-BF29-DAFAA3ACB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1ACAEE-A2CA-4187-A846-D6CE6F2E2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A1B5F4-5E5E-40D1-AB63-9724C7EC1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presentation video production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2E4FAB-8726-43F8-AD27-9366DFF07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6076FB-DB3E-4237-A9FC-B67C25041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4EC059-A5FC-48ED-9044-889067C69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74F30A-2B79-4AD4-BC1F-8CC2A0433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presentation video production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BDFA2E-ABA7-4029-9408-A4516885E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B776D4-B0E2-46E5-BA14-849DD20F7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886E41-484D-4BB9-A37C-CD921A12F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42DEEF-EDF1-4F9D-A35D-C9D925D41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FE57B8-1F2E-4A62-96A9-0F276C9B2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launch brief into a clear, polishe…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5CE72B-FC2F-47E9-B355-97CEE7348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900498-B5C7-480F-BA0F-E5BC8D971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3AF77F-662A-42D0-8A9F-707365CBF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95D7059-7081-40BC-9F6E-14CC161A2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55061E-1A45-4E2B-9863-3E6E003D8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Video &amp; Film: Prepare final exports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D3DAB91-3859-441C-8C49-DD870523A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06482591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5188BDE-94F9-4C68-B96B-C3A34E18F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7CBB65-1CCA-4685-A539-2B1A6C7DA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217449-503C-4E7B-8818-A6354D7AD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BEA5E2-0D74-4353-B160-D094F5846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C99EC0-1228-4F2B-8918-0F9192640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C2238C-FEFC-4590-AF55-72EEC2783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F00D82-E231-425B-B4E7-4754E0C7D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C5DC29-988D-4BD1-B909-237154A5F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9CCEDB-E60B-4BDD-A0D2-E49B2C41A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E9E26B-B20F-458E-AC31-2771E5BA3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C0B463-6191-4AAB-837A-4188CC6EE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CA53CC-0905-41BF-A20F-B515EF2D8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B921D9-77D1-4EF9-9905-650B37852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the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01147C-6EF0-4F93-806C-689AFFB8C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F1D7AB-13DB-453B-B13C-E2E6DD93D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03FADD8-92B7-459F-93AA-DFE524E58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A6D694-3962-4DE7-8AA0-9DEAC85CC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Write the voiceover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B6D55AA-F67C-4950-B829-D3145973F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04DF62-9CF5-46A4-AC70-EB4BD30FB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25DF34A-4315-44F2-9D6A-FC473826C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A334798-B930-4E8C-A43A-421B75BBC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the edit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DD994C9-743D-4ED4-ACDD-5CF10C1EC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611C5C4-2D02-48F0-981D-ADB515BC5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71804FA-F684-40D0-9093-BEAF68E04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6DA9853-4D27-4969-9627-207F4E643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Prepare final exports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CBD8401-C609-495B-8F7B-A07B82812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87703739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68AC017-084E-4848-9513-CE20F874F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DD7599-632F-4762-9ED1-9E5053078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BFB978-0B75-417E-97E4-E6B0A13FC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90450D-A246-492E-9C52-1CC70BC21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745F46-9AC7-4E1D-B524-9092ACE96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presentation video production: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4E58AA-4774-48E4-8C6B-E23D2B6EC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1ACE8F-F63B-424D-8D65-F2BD98588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9F0F93-4910-4C4A-A9A9-726F9A6EA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0B92A7-0599-4C9A-96B6-C0C0EBF18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launch message feels scattered.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4D06F6-E72D-435F-8130-CCE872882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B20F6F-E187-4B61-AE7C-286BAD91D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Scene ideas are hard to organize.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E3032A-CD06-4D81-96D2-E583FFF51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7D48BF-06B7-4F51-8941-D29008520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notes keep changing direction.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EDA03E-F7B7-4685-B68C-F7C372B43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028EE6-F882-4D9C-817F-606265D79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0992F8-1372-418A-909C-650B091EB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85D7D7-B835-4F8A-8052-055A567A8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0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flows from problem to solution.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474E408-FEBD-47DA-AE5F-9607F183C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7D1F786-9514-40C5-9C5D-E004A7186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supports one clear point.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9D90C93-0ED6-40A1-8D09-6144F5DA9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F09A3F0-55AA-4643-908C-355F75B7E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cut feels ready to present.</a:t>
            </a:r>
          </a:p>
        </p:txBody>
      </p:sp>
    </p:spTree>
    <p:extLst>
      <p:ext uri="{BB962C8B-B14F-4D97-AF65-F5344CB8AC3E}">
        <p14:creationId xmlns:p14="http://schemas.microsoft.com/office/powerpoint/2010/main" val="13830119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C2CCFE6-F166-475D-BBA6-35C2C556B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7E991C-7E2C-4988-AA1F-FCF71AD75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61A9C8-7FC1-4977-B15A-87128BCBB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1334A6-441B-430C-9856-5F8B0EB08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B6B120-07AB-4090-A14C-DAC578945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C24787-B236-4C05-8BEE-13F3F1C97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C93607-B9E4-4F3B-867C-600B3791A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198E91-A3E1-4BE5-ABA1-7C5C004EC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321A9B-93FA-4A3C-AFE7-EF437DD14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F2595C-8F08-4DCA-9CB3-0653D7C45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align the team on the video’s goal and tone.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7A5210-352E-41EA-A60B-EBE432779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0A163D-847F-4F1E-B4E9-8501FD7E0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5AFD80-15C6-4C88-81DA-055FEA2EF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9B6F23-4995-44B1-AB8B-0240BE25C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VIDEO PRODUCER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CF2C16-DC4B-41B8-8585-F7F1776B4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structure for planning shots, narration, and revisions.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BBE578-E958-432A-AA09-D4E4CE71E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57E097-90AA-423F-BC1B-4D8DA26A5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4A5679-BCB4-40BB-9700-7BE744095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528F4B4-7440-4DE1-AC73-464112C33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FOUNDERS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7F114D-910B-48B9-8CCE-5CD18753B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concise story that explains the product without extra clutter.</a:t>
            </a:r>
          </a:p>
        </p:txBody>
      </p:sp>
    </p:spTree>
    <p:extLst>
      <p:ext uri="{BB962C8B-B14F-4D97-AF65-F5344CB8AC3E}">
        <p14:creationId xmlns:p14="http://schemas.microsoft.com/office/powerpoint/2010/main" val="137912981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7A5E38B-BD9E-4F2B-BF61-2F82092B6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556F59-1464-4EF0-BA63-03F7C7F31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72D877-BED5-488B-9964-D7775CDBF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41120D-8B41-4271-B72E-E3D4C49BB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A507F0-F6DE-4262-A064-2AD378678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273734-FA1B-4D24-9E0D-4A9029384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781A71-9769-4C30-859E-0C91420D3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902E61-FF38-4750-BF3E-51BEE9695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13EBDE-4DE6-4190-BE54-C61B1927A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0B7999-98E6-439E-BB9A-E25298084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FA52AE-CB9F-4A72-A3CB-B139CED74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message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309C67-7A70-4205-9CC9-95F6196CE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88C78D-6B20-4623-9783-2EFEF3585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9D241B-4746-4078-9248-24C3515CE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09699D-682D-462E-BCC7-D09122ED9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A1C7A2-A9C7-4A53-A088-D5CE2A2BE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6594F36-EB5D-44F3-A1ED-7F9F3DD38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the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0425DF3-85C0-4F6A-ADBD-5B7E2EBB3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580EFF5-A783-482A-A131-C84291D91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A8CE653-B5CB-44F2-B2A2-305A40CBE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582731F-FE05-4185-9C6C-495DC1B92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25009E2-6496-4FAC-9416-C8CF3CD7F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4BCFDFC-4B91-4BF9-905E-B06C92A0A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Write the voiceover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1D4E8DD-5EEC-4F7F-B41F-86A7B5E31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F28E825-770B-460B-A83E-772FFBA8D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07198CB-E063-4CB8-A934-FBF0CCCAE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C5D880A-35C3-41F1-A716-A9A6504F1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DB7BA62-2768-42E3-A0B4-6E3C058D3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C009942-7E95-478C-B561-D38D1CE96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the edit</a:t>
            </a:r>
          </a:p>
        </p:txBody>
      </p:sp>
    </p:spTree>
    <p:extLst>
      <p:ext uri="{BB962C8B-B14F-4D97-AF65-F5344CB8AC3E}">
        <p14:creationId xmlns:p14="http://schemas.microsoft.com/office/powerpoint/2010/main" val="49996711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0ECE75F-AE22-4FBF-B9C0-C8264C3E8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65BCE9-1AF6-4EA8-B68F-F988F3583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C261C3-5F09-4AEC-AEC3-AE0D0FF22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45DECD-7CE8-4460-8070-635529C7F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2FE965-854E-4159-B229-70DD7B0BA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presentation video production: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6881ED-BA89-4079-8899-51325E1BE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4C113E-28BA-4853-B001-662E92CD5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80BFB0-2510-4991-9E4D-08BB1680F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348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team shape one product story into a clean video plan?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E3E675-F98C-400C-BFD9-0C5544E3C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81AB30-252F-4853-8383-E6236092D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B96F15-A218-4C42-84BB-1C3D6402F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91B1CA-E38C-424D-9549-54445F85D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scenes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7DF4CE-4ABA-40D8-9B24-A4E17B758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B377FF4-150F-4659-80E1-4C60CE26E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0F97FA-5D8D-435B-94D5-ABBE6F956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Write the voiceover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69282C-8366-4FAD-8C6A-ABE0753D1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4C2B40-BE80-43CE-923A-FFEB74306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9D5991-F978-4F12-BB80-447E8D2B6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Prepare final exports</a:t>
            </a:r>
          </a:p>
        </p:txBody>
      </p:sp>
    </p:spTree>
    <p:extLst>
      <p:ext uri="{BB962C8B-B14F-4D97-AF65-F5344CB8AC3E}">
        <p14:creationId xmlns:p14="http://schemas.microsoft.com/office/powerpoint/2010/main" val="150922756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6828012-9BE6-42B8-95D6-C318072E0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EDCB3B-72FB-4603-8A60-26CE2391A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0400A9-3901-441A-85E0-7A8C4D6A2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F6B144-7437-4014-9823-E8D809D17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A7A8F2-09D7-43A4-81DB-FFFEDFFC1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presentation video production: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5F3DED-DB50-4889-B6A5-381C7F66E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783EA0-716B-4891-B7BF-DEF6571D3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110EE6-447C-4580-8B61-AE3873FDE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915B37-B14E-41A2-A808-A95A3F2FA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ACC9D3-61A1-40A4-BD1A-F6B756F0C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4F74E9-257F-4BA1-9744-4C1C3BB28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CDA5E2-2238-4D3A-8FC4-66D3398C0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8410A4D-7363-4116-BDFA-B1D0B1CDE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14D81E-0FC4-47A6-811A-6620040D3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the scenes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3CE430B-62B9-497A-9087-E3AE07D55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2AF21C-BCC5-46FD-885E-703001C1E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EB4D26-C843-4BA9-A767-2DC97C0E6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426629-0059-4967-B21B-D40BE1F71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D7A18D2-03C0-4D2F-B387-C1DC85A53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Write the voiceover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FAF4806-4776-4950-8996-E2E232B1C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02C8A97-E310-4FA9-B923-5E00E6B67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3E3A679-9E4F-4660-AA2C-852891CFB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F27CBA6-4984-4675-A9C3-A42EC5B32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8E1966F-9DCD-439E-B5AC-5A469575E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Prepare final exports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24F26D4-77AB-4E4B-BB20-02E8EBA4F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1729857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419D21-7DAE-4DF8-B399-F7D930ACD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18AB54-391F-4BD5-8B01-DADD31341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7D124C-A006-413C-9371-CF190946A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path from idea to final cut.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9BAB8A-2567-4CA2-9125-75F28FD3C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290A73-5561-43EE-853A-EF1E96BAA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2F637B-F9BF-4515-9B29-75FAF2957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63CD6F-6357-4FFB-97AD-D5E8BC195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55735323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2026-10-01T20:13:27.3240000Z</dcterms:created>
  <dcterms:modified xsi:type="dcterms:W3CDTF">2026-10-01T20:13:27.3240000Z</dcterms:modified>
</coreProperties>
</file>