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fdac6ea0f26472a" /><Relationship Type="http://schemas.openxmlformats.org/officeDocument/2006/relationships/extended-properties" Target="/docProps/app.xml" Id="Rd7fab364e8424759" /><Relationship Type="http://schemas.openxmlformats.org/officeDocument/2006/relationships/officeDocument" Target="/ppt/presentation.xml" Id="Rab535c4c61824c8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e68c3aa35f490f"/>
  </p:sldMasterIdLst>
  <p:notesMasterIdLst>
    <p:notesMasterId xmlns:r="http://schemas.openxmlformats.org/officeDocument/2006/relationships" r:id="R76e679707ffa483c"/>
  </p:notesMasterIdLst>
  <p:sldIdLst>
    <p:sldId xmlns:r="http://schemas.openxmlformats.org/officeDocument/2006/relationships" id="256" r:id="R8410ceab327c4c60"/>
    <p:sldId xmlns:r="http://schemas.openxmlformats.org/officeDocument/2006/relationships" id="257" r:id="R93b66d133aa34b51"/>
    <p:sldId xmlns:r="http://schemas.openxmlformats.org/officeDocument/2006/relationships" id="258" r:id="Ra8907b46dbeb467e"/>
    <p:sldId xmlns:r="http://schemas.openxmlformats.org/officeDocument/2006/relationships" id="259" r:id="Ra4425d5ffc554405"/>
    <p:sldId xmlns:r="http://schemas.openxmlformats.org/officeDocument/2006/relationships" id="260" r:id="R5cd97e94cf2045b3"/>
    <p:sldId xmlns:r="http://schemas.openxmlformats.org/officeDocument/2006/relationships" id="261" r:id="R149c9df0f1c94c37"/>
    <p:sldId xmlns:r="http://schemas.openxmlformats.org/officeDocument/2006/relationships" id="262" r:id="R0b1563928ff64f2c"/>
    <p:sldId xmlns:r="http://schemas.openxmlformats.org/officeDocument/2006/relationships" id="263" r:id="Ra3d8184892784386"/>
    <p:sldId xmlns:r="http://schemas.openxmlformats.org/officeDocument/2006/relationships" id="264" r:id="R6a586e74e03243f7"/>
    <p:sldId xmlns:r="http://schemas.openxmlformats.org/officeDocument/2006/relationships" id="265" r:id="Rc320f6ae5bc64f2f"/>
    <p:sldId xmlns:r="http://schemas.openxmlformats.org/officeDocument/2006/relationships" id="266" r:id="R568fd52a364547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2dd205e5474570" /><Relationship Type="http://schemas.openxmlformats.org/officeDocument/2006/relationships/slideMaster" Target="/ppt/slideMasters/slideMaster1.xml" Id="R20e68c3aa35f490f" /><Relationship Type="http://schemas.openxmlformats.org/officeDocument/2006/relationships/notesMaster" Target="/ppt/notesMasters/notesMaster1.xml" Id="R76e679707ffa483c" /><Relationship Type="http://schemas.openxmlformats.org/officeDocument/2006/relationships/presProps" Target="/ppt/presProps.xml" Id="Rdd462e8a2e11487f" /><Relationship Type="http://schemas.openxmlformats.org/officeDocument/2006/relationships/tableStyles" Target="/ppt/tableStyles.xml" Id="R8655425b23554bed" /><Relationship Type="http://schemas.openxmlformats.org/officeDocument/2006/relationships/slide" Target="/ppt/slides/slide1.xml" Id="R8410ceab327c4c60" /><Relationship Type="http://schemas.openxmlformats.org/officeDocument/2006/relationships/slide" Target="/ppt/slides/slide2.xml" Id="R93b66d133aa34b51" /><Relationship Type="http://schemas.openxmlformats.org/officeDocument/2006/relationships/slide" Target="/ppt/slides/slide3.xml" Id="Ra8907b46dbeb467e" /><Relationship Type="http://schemas.openxmlformats.org/officeDocument/2006/relationships/slide" Target="/ppt/slides/slide4.xml" Id="Ra4425d5ffc554405" /><Relationship Type="http://schemas.openxmlformats.org/officeDocument/2006/relationships/slide" Target="/ppt/slides/slide5.xml" Id="R5cd97e94cf2045b3" /><Relationship Type="http://schemas.openxmlformats.org/officeDocument/2006/relationships/slide" Target="/ppt/slides/slide6.xml" Id="R149c9df0f1c94c37" /><Relationship Type="http://schemas.openxmlformats.org/officeDocument/2006/relationships/slide" Target="/ppt/slides/slide7.xml" Id="R0b1563928ff64f2c" /><Relationship Type="http://schemas.openxmlformats.org/officeDocument/2006/relationships/slide" Target="/ppt/slides/slide8.xml" Id="Ra3d8184892784386" /><Relationship Type="http://schemas.openxmlformats.org/officeDocument/2006/relationships/slide" Target="/ppt/slides/slide9.xml" Id="R6a586e74e03243f7" /><Relationship Type="http://schemas.openxmlformats.org/officeDocument/2006/relationships/slide" Target="/ppt/slides/slide10.xml" Id="Rc320f6ae5bc64f2f" /><Relationship Type="http://schemas.openxmlformats.org/officeDocument/2006/relationships/slide" Target="/ppt/slides/slide11.xml" Id="R568fd52a364547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f85d96970a48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57430ffbb64fbd" /><Relationship Type="http://schemas.openxmlformats.org/officeDocument/2006/relationships/notesMaster" Target="/ppt/notesMasters/notesMaster1.xml" Id="R39a785d9424545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49b99e48c64981" /><Relationship Type="http://schemas.openxmlformats.org/officeDocument/2006/relationships/notesMaster" Target="/ppt/notesMasters/notesMaster1.xml" Id="Rdaa2eb235e7c49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f64e70025a41a5" /><Relationship Type="http://schemas.openxmlformats.org/officeDocument/2006/relationships/notesMaster" Target="/ppt/notesMasters/notesMaster1.xml" Id="R6409b965e8584d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a28d93f7d346ff" /><Relationship Type="http://schemas.openxmlformats.org/officeDocument/2006/relationships/notesMaster" Target="/ppt/notesMasters/notesMaster1.xml" Id="Rd3f4e57e604c4b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1363f0a69440dd" /><Relationship Type="http://schemas.openxmlformats.org/officeDocument/2006/relationships/notesMaster" Target="/ppt/notesMasters/notesMaster1.xml" Id="R48a46b0432ec47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d6d9e2ef4f34d5d" /><Relationship Type="http://schemas.openxmlformats.org/officeDocument/2006/relationships/notesMaster" Target="/ppt/notesMasters/notesMaster1.xml" Id="R1954d469971146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03927eaf1364f9b" /><Relationship Type="http://schemas.openxmlformats.org/officeDocument/2006/relationships/notesMaster" Target="/ppt/notesMasters/notesMaster1.xml" Id="R873a1f31bbc641f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bd31565abc4c75" /><Relationship Type="http://schemas.openxmlformats.org/officeDocument/2006/relationships/notesMaster" Target="/ppt/notesMasters/notesMaster1.xml" Id="R1a24ba8d76bf49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047e208e102459a" /><Relationship Type="http://schemas.openxmlformats.org/officeDocument/2006/relationships/notesMaster" Target="/ppt/notesMasters/notesMaster1.xml" Id="R7f0ca3aaaf8e47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01cc813a964d94" /><Relationship Type="http://schemas.openxmlformats.org/officeDocument/2006/relationships/notesMaster" Target="/ppt/notesMasters/notesMaster1.xml" Id="R8c22cd3733e548e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4b8778acf1e461a" /><Relationship Type="http://schemas.openxmlformats.org/officeDocument/2006/relationships/notesMaster" Target="/ppt/notesMasters/notesMaster1.xml" Id="R8b982de2a8a64c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eeafce8bc74c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624e407efb40c3" /><Relationship Type="http://schemas.openxmlformats.org/officeDocument/2006/relationships/slideLayout" Target="/ppt/slideLayouts/slideLayout1.xml" Id="R472c6650ddb34d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2c6650ddb34d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d557076ff4f70" /><Relationship Type="http://schemas.openxmlformats.org/officeDocument/2006/relationships/image" Target="/ppt/media/image.png" Id="Rff9c737d541b4ac4" /><Relationship Type="http://schemas.openxmlformats.org/officeDocument/2006/relationships/notesSlide" Target="/ppt/notesSlides/notesSlide1.xml" Id="Rda26c31b425443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fceed697534c08" /><Relationship Type="http://schemas.openxmlformats.org/officeDocument/2006/relationships/notesSlide" Target="/ppt/notesSlides/notesSlide2.xml" Id="R4a68f28ab45949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efee6dd4084152" /><Relationship Type="http://schemas.openxmlformats.org/officeDocument/2006/relationships/notesSlide" Target="/ppt/notesSlides/notesSlide3.xml" Id="R0568d51a7f4944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425ddada064a11" /><Relationship Type="http://schemas.openxmlformats.org/officeDocument/2006/relationships/notesSlide" Target="/ppt/notesSlides/notesSlide4.xml" Id="R7f8045bfc6e848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7e08da66844af0" /><Relationship Type="http://schemas.openxmlformats.org/officeDocument/2006/relationships/notesSlide" Target="/ppt/notesSlides/notesSlide5.xml" Id="R9846fcbb02364e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11f9ac50b4c1d" /><Relationship Type="http://schemas.openxmlformats.org/officeDocument/2006/relationships/notesSlide" Target="/ppt/notesSlides/notesSlide6.xml" Id="Rd6d0fd0b7d884a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535609231b4d2a" /><Relationship Type="http://schemas.openxmlformats.org/officeDocument/2006/relationships/notesSlide" Target="/ppt/notesSlides/notesSlide7.xml" Id="R9c6b5bd66e9240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91bbc518ec4549" /><Relationship Type="http://schemas.openxmlformats.org/officeDocument/2006/relationships/notesSlide" Target="/ppt/notesSlides/notesSlide8.xml" Id="Rfa1705faaea04bd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cbd11234a747c8" /><Relationship Type="http://schemas.openxmlformats.org/officeDocument/2006/relationships/notesSlide" Target="/ppt/notesSlides/notesSlide9.xml" Id="R196b8f528b744c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b7dcede4f4134" /><Relationship Type="http://schemas.openxmlformats.org/officeDocument/2006/relationships/notesSlide" Target="/ppt/notesSlides/notesSlide10.xml" Id="Rfe68acb8521f43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167a13390141c1" /><Relationship Type="http://schemas.openxmlformats.org/officeDocument/2006/relationships/notesSlide" Target="/ppt/notesSlides/notesSlide11.xml" Id="Rc080822e958e4d1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C28C05-7F11-4184-8E23-A1FE2F7F8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9EC6C-AD49-445F-8496-C201F6EA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E0A5C7-8130-41E5-ABF9-318BAFA2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What Is Social Media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36EB9-151A-4B7D-92AD-77F1AEB0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cafe tests short videos, polls, and replies to turn followers into regulars.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37F54-BB75-4E01-A3B3-0FB8968D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2FC1B-1C01-4D1D-B60A-D0C867EC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0CFD78-0A04-49ED-93D3-DEE7DD48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D946C-EBD5-4194-8593-12E5021B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9c737d541b4ac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475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FE8020-31A5-479E-B152-EA6A3C79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D44DC-A926-4E87-9D45-651076AC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4787AA-D44A-4B7C-87C7-D529D2F50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F5E596-0B7E-433D-BF5A-BF8CDD04D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71AB51-7144-45FC-84F7-067F7D9F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what is social media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2E7637-35CC-4654-8C46-8C3662DE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26FB48-9890-4006-8FD1-5FCCF171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5D9A77-F829-4F84-A3E7-9EE471F2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74966B-E0B0-4D21-A7D2-24FB77E9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6FEADF-0F38-47C5-9AE4-0E987AF04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17F9D-AAD2-4B68-B467-F80C3142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DD8B69-8D38-4821-A6D9-ADD5C7DCB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B8F82F-DF42-4228-8D1A-A5FBD7E6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a simple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8BF96A-2C22-46FA-8B3D-3F12FB59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768328-2BF7-42D7-894B-F19E0C78D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9987D-11C0-4D00-A26C-6AF073452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Engagement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F51DE5-3C4F-40F2-A676-24B574A4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EED905-58A0-48EC-9007-34FEAF051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58BEBD-3C24-4473-8883-10F8F1F2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2D3DC8-08AE-4031-BDCF-E6E552A2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0EFBEE-BF75-42F2-88D5-1BD3E6FE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post formats</a:t>
            </a:r>
          </a:p>
        </p:txBody>
      </p:sp>
    </p:spTree>
    <p:extLst>
      <p:ext uri="{BB962C8B-B14F-4D97-AF65-F5344CB8AC3E}">
        <p14:creationId xmlns:p14="http://schemas.microsoft.com/office/powerpoint/2010/main" val="4624855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B842BA-FE25-4023-9946-67EA647A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E09AF5-5889-4A65-B6DB-637B79377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42382A-DD0B-43D6-82CE-6F516207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C80D9-3C48-40E5-A984-1F768FAAF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99CC0D-D3A1-42E8-883B-4423DFD4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posts that build a small business audience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E87EF-1279-439D-AC0D-7DB201EC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EBDCB3-6887-4335-982C-7CFDBA71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539610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C34F2E-BD6E-4327-B679-18D159CAB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1E83F-E989-4240-B2AC-9080B20F5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FA3F96-B09C-4CE3-9435-B6B17802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115FE2-CD5D-4906-886B-F0370F09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7EAB59-9343-45D9-BB78-1D241781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presentation what is social media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FEA66D-04EE-4525-A2AC-AACE48E0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F9F27B-5775-4918-A598-87A52252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98CCC-28EB-405D-B536-B78D38CE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4CB116-30B7-4FE6-B35D-41B67DA2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what is social media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62280F-EC29-4482-A198-CB9880300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058A18-BF29-4402-8DD8-22C9D37DF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9B0CC6-423F-454D-B184-143D3759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D59C15-4BE9-461E-B5B8-DFED8E03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552AFB-8BC2-4BE9-B90E-012A9C9A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posts that build a small business…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183EC7-F723-4EEE-B294-7E53F4D8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59E01A-01BF-4CA4-9321-07845A10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40A8AF-7A71-4754-9825-99C877E1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1BBC31-D914-436B-B304-B9725DE6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AB3C59-BFC3-415B-B633-1F75E0D9E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Media: Review what worked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D890A4-1D11-4A0C-B642-0C8CEF0D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822860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4A0146-6B75-416A-A599-6454E133E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D0042-FCB7-427C-963D-EB3CEB324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1FAA57-640A-4E87-87F0-42317F38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F50B1F-495D-416B-9221-AED30A2C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8084F6-A347-4D0D-B683-7058318E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3D6F93-470F-4398-8B81-E6B5E7DBD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92FD36-54CA-49B6-A6BA-1776CBFD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6C5E69-CD7D-41FD-ABB0-2AD8D1BC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207ECC-5B1B-4A5B-8402-9BCB0D7A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DF8362-6E33-4CA8-9587-92AF371B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1617B3-F2AB-492B-B8BC-3A94CB1D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7EC462-BA23-4EBB-BB8D-460E6AAE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C147C-E395-403B-88F8-5CAF8826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a simple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97D513-7664-4EFA-8613-243E6E4A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D33E4F-A658-4F1B-885D-7FE38E51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8B3149-9C13-411A-9A16-979AED39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70DE2D-E4F6-4F44-B363-A2899825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5302A7-E857-4890-80A9-6B994BDA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57C256-1B99-419B-A1EA-C5530DAC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FFEA28-D993-4312-AF09-EFBC182FB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BD314B-A577-4DB6-82F8-F72856A4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post formats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65CD3E-7013-4C62-B13A-91AF052D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D89F82-7E77-4542-A0A5-683F4318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5CC7E0-45B0-4447-B446-094D3206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4817A7-8410-4612-85A4-324E3A93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what worked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EEE743-0357-454A-B082-EF619D71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081299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5F904C-9DED-4EBC-B0DF-25087C31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F1C719-8609-46FD-95D8-5577A9D1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32E0FC-1679-432B-AD67-62D166D14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AF7FD-C58C-4CA8-86AC-2C760502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752EF-2235-4339-81CD-E20458223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what is social media: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D50221-3A2D-4C32-BB6B-1292B7F2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8873C4-1EFF-4BCA-8D7E-AA239E05C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B79448-2850-4AD0-931B-5FA8B24F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173E11-DE01-4D8F-9F75-AEBE32960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feel random and hard to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D222C9-26B0-4F09-868A-95EC6ACE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5FB42-1036-45D7-9AFB-939C1E6CB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Followers see updates but rarely respond.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DF8A91-361F-48B7-8494-751AE3F5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F7FB17-7334-4322-A1FD-7776FEEE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is unsure what content helps most.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ACD5AF-04F3-4130-BB29-0303B684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DE1E8-E44C-4D45-A88D-551B9E45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EDDEA7-A0EB-4C33-BBA3-A997A9371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4E071B-B31B-4725-8BC0-0DE15F89E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posts with a clear, repeatable rhythm.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FBC85F-EC6D-402F-B351-1D865C11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68A65F-C8B2-48A4-AFF8-60E244164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Comments and messages become easier to manage.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3FB26A-7209-42D6-B586-5E37EC6F1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8DF5DE-19E4-4666-B603-C9C70D27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has a purpose tied to the cafe's goals.</a:t>
            </a:r>
          </a:p>
        </p:txBody>
      </p:sp>
    </p:spTree>
    <p:extLst>
      <p:ext uri="{BB962C8B-B14F-4D97-AF65-F5344CB8AC3E}">
        <p14:creationId xmlns:p14="http://schemas.microsoft.com/office/powerpoint/2010/main" val="5834641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6AA56F-6AB4-467E-A0A2-8FEF32DF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6216D-EE3D-4252-B488-73045D301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9DF9EE-9F5A-4289-B703-BBB4A6B0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220858-7BAB-45FA-BBF1-CD26613A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3618E8-E9B7-442F-985C-C2ED2E66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3972B7-279B-4FAD-9141-F3F6079F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49C863-D4EB-404A-BCD0-5CE3FD1A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6EFE01-EC5C-4866-A7F0-840671A0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4EB8C1-C8D9-49D6-B25F-9746F7476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DFD6A0-8548-45A1-A5CB-9D9FA407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practical way to attract nearby customers online.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1BD085-192C-4ED0-8DCC-99C51F95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8DFC84-7482-4F8A-AF75-8A04A237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6F597A-327A-4C8A-8B57-894879F0D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831F8A-FF8A-4834-822B-CEEB6D37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INTERN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AD23EC-0939-404B-90D0-F5CFD177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examples for posting, replying, and tracking feedback.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5F8A4E-0961-48DA-8ACA-FD26F79EE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B11485-EA6C-46F6-924D-6C61AA244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DFC0C8-A52A-4F0A-B847-34303134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F9C32D-0974-4DB0-A2D5-2253DFB2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BRAND 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2685DF-6482-4E5F-85C4-2246CA89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Looking for a simple social approach that fits a busy schedule.</a:t>
            </a:r>
          </a:p>
        </p:txBody>
      </p:sp>
    </p:spTree>
    <p:extLst>
      <p:ext uri="{BB962C8B-B14F-4D97-AF65-F5344CB8AC3E}">
        <p14:creationId xmlns:p14="http://schemas.microsoft.com/office/powerpoint/2010/main" val="16281591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4917E5-CDB9-4C66-86A1-3C3CBAF9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EC694-73E2-4289-932F-EDF5623D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C494AB-7975-4C42-84BC-7EA4B49D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5CF9A-2C24-4D22-AC29-67566C4B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06C20-D300-4272-8283-79A84739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54E266-DDCB-4A3D-BB97-A858FF8E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A18491-F877-480A-8B71-80555730A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1B0B8-486F-4308-99AA-B325E142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BA6DE-B281-4E31-A6B3-9935C78E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C125B-12B0-404D-AE69-29BC59F8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64ED73-F445-4805-8103-100D4FE5D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953C0C-4A12-4867-9081-B5B4EBCE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1C5A89-A0D3-4322-93B8-57A556E4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147D66-2FF8-4ED1-89FF-F4014A035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B7B00-8ACD-4546-ADFB-083D3422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A89444-016F-4793-85E6-2524E3915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E9760E-F259-40F6-90BE-C782E56A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a simple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205A3C-07C0-480C-A91C-10971B51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4EC899-8D0F-4E20-A8CD-3A2FA7FC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FD64A-66AA-4E15-A2C9-AFD9AE34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FFA6B1-63D7-475F-8A85-2A541C48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6E5A40-9264-492B-BC01-1693C2A13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513985-DC7C-4FBA-B0B1-13FAB949C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FA8E1C-066D-4A28-9A6F-AE717491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FA69DD-2714-4304-A8BD-35CDA4C4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CA38F2-136C-4CD6-8868-E33FBC92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31C90D0-58D6-4122-ADC1-97F80345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388019-72FF-42AB-811C-09CC452DD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5B86B0-BC99-47F5-8602-574861FEA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post formats</a:t>
            </a:r>
          </a:p>
        </p:txBody>
      </p:sp>
    </p:spTree>
    <p:extLst>
      <p:ext uri="{BB962C8B-B14F-4D97-AF65-F5344CB8AC3E}">
        <p14:creationId xmlns:p14="http://schemas.microsoft.com/office/powerpoint/2010/main" val="19921793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3BB9E3-CB23-4BE4-94A8-A1DE1E41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FBE249-59AA-4BEF-B46B-C6DDF79C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39B0E6-D03B-4F87-8D1E-A7501B52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40DD2-9B52-4798-9270-1F4ACA32A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92F470-2EAB-49C6-A405-01559925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what is social media: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70B63-D7E7-4E5F-97E5-4B94B3A7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6D2C32-CF03-461E-AC0B-318F8B56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1C5B7B-E727-4271-82A9-C1ED780EC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cafe use social content to turn interest into visits?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850B02-A471-493E-8582-0308BC50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59E9D9-5472-438A-913B-DADE45CA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2AEED6-3F7F-4443-931A-052C91B9B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EEA1D9-B841-4F75-9DC2-C522AA29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 simple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99AEC3-85B8-4CC9-9C86-88C4EF17F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9CC04-32AC-464D-A6F1-E68B10C0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56DACF-543C-45D6-99E1-5218499F0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F89F74-2136-4B8C-B6F6-2D2C56C4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02DA1-CB17-40DC-9BC0-66B085247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59CA22-8EC9-4D09-AC51-7B5E2720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what worked</a:t>
            </a:r>
          </a:p>
        </p:txBody>
      </p:sp>
    </p:spTree>
    <p:extLst>
      <p:ext uri="{BB962C8B-B14F-4D97-AF65-F5344CB8AC3E}">
        <p14:creationId xmlns:p14="http://schemas.microsoft.com/office/powerpoint/2010/main" val="8664100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014D71-025E-4D2F-8B5E-D986A85F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866B39-6F39-45C3-A11A-4063A7E28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EC593D-F15F-4B16-ACC3-C12F7A8A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C49A7-0CE5-47A4-837F-90D51F256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A3C6C1-111A-4B1B-A7B3-2630F4E3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what is social media: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A00D2-EB74-4672-8C09-76A0E0F4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BBC222-F3EB-4775-8499-97C917F5F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EA4CB0-0A5B-4216-BDF5-493A5661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2C16B9-807F-4809-9E01-609846965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D0CED-A35F-477E-8B37-CEE443BA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F93BD5-EF59-4D9A-9B96-586FFFD7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EA5213-CAF8-491C-814C-520A87F80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48ED65-E870-4131-AA4A-854CF95D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2D002A-206E-400C-B6BC-ED14896F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a simple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3A1EA7-2095-47CB-848D-254D9EB3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CC7A8F-F838-4807-B816-8234B3F8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984388-93A7-463F-BEAF-96D25BFD5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CEEEC7-EA6E-4492-8033-FB94EF1A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0DB972-A635-4E9E-926F-49F84BCD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99D6DE-9B54-47FF-9DA2-D8B87146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BB030C-5A1F-4E42-994A-E0223E597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FE17A1-7A6D-498F-B851-B90AECD3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778B82-030E-4622-BBFC-B3601846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5C735F-7933-4D2A-932F-2E33B31FC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what worked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A8EF3C-C14D-4FF8-AB1F-65A38F41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460591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1297D-3767-4CE4-B105-59EC29BE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998987-E79A-4215-882F-DA0065B5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B2FF43-E140-4912-AE53-131194F64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can make each post more useful.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4ACA0-7504-4BBA-A38E-485CD428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3D81F5-3A5A-4075-80C0-45306646C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BF6105-15D8-4967-B8B9-23E2EEA0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BBA7EC-BF17-46F1-90D9-32352C1D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674344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2026-10-01T23:08:02.2720000Z</dcterms:created>
  <dcterms:modified xsi:type="dcterms:W3CDTF">2026-10-01T23:08:02.2720000Z</dcterms:modified>
</coreProperties>
</file>