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bc36ccd8304d6c" /><Relationship Type="http://schemas.openxmlformats.org/officeDocument/2006/relationships/extended-properties" Target="/docProps/app.xml" Id="Rf84e6230c34041c6" /><Relationship Type="http://schemas.openxmlformats.org/officeDocument/2006/relationships/officeDocument" Target="/ppt/presentation.xml" Id="R8c66bd8c19194a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9a880ec7144473"/>
  </p:sldMasterIdLst>
  <p:notesMasterIdLst>
    <p:notesMasterId xmlns:r="http://schemas.openxmlformats.org/officeDocument/2006/relationships" r:id="R288f0695015149d2"/>
  </p:notesMasterIdLst>
  <p:sldIdLst>
    <p:sldId xmlns:r="http://schemas.openxmlformats.org/officeDocument/2006/relationships" id="256" r:id="R72c101e844b645c5"/>
    <p:sldId xmlns:r="http://schemas.openxmlformats.org/officeDocument/2006/relationships" id="257" r:id="R36859be37aad4f40"/>
    <p:sldId xmlns:r="http://schemas.openxmlformats.org/officeDocument/2006/relationships" id="258" r:id="R3e1511e227f14978"/>
    <p:sldId xmlns:r="http://schemas.openxmlformats.org/officeDocument/2006/relationships" id="259" r:id="Ra878929af49e4be8"/>
    <p:sldId xmlns:r="http://schemas.openxmlformats.org/officeDocument/2006/relationships" id="260" r:id="R8771f544465044d0"/>
    <p:sldId xmlns:r="http://schemas.openxmlformats.org/officeDocument/2006/relationships" id="261" r:id="Rfe0357b9317541b9"/>
    <p:sldId xmlns:r="http://schemas.openxmlformats.org/officeDocument/2006/relationships" id="262" r:id="R0cc5b1c4a4a4421d"/>
    <p:sldId xmlns:r="http://schemas.openxmlformats.org/officeDocument/2006/relationships" id="263" r:id="Rd910b38fe2ae4949"/>
    <p:sldId xmlns:r="http://schemas.openxmlformats.org/officeDocument/2006/relationships" id="264" r:id="R2a364467d46d441c"/>
    <p:sldId xmlns:r="http://schemas.openxmlformats.org/officeDocument/2006/relationships" id="265" r:id="R61d65c7386204f20"/>
    <p:sldId xmlns:r="http://schemas.openxmlformats.org/officeDocument/2006/relationships" id="266" r:id="R89abf2aeaa4041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7235c364714cb9" /><Relationship Type="http://schemas.openxmlformats.org/officeDocument/2006/relationships/slideMaster" Target="/ppt/slideMasters/slideMaster1.xml" Id="R259a880ec7144473" /><Relationship Type="http://schemas.openxmlformats.org/officeDocument/2006/relationships/notesMaster" Target="/ppt/notesMasters/notesMaster1.xml" Id="R288f0695015149d2" /><Relationship Type="http://schemas.openxmlformats.org/officeDocument/2006/relationships/presProps" Target="/ppt/presProps.xml" Id="R74685486ff654ed7" /><Relationship Type="http://schemas.openxmlformats.org/officeDocument/2006/relationships/tableStyles" Target="/ppt/tableStyles.xml" Id="Rda65135d44c54fda" /><Relationship Type="http://schemas.openxmlformats.org/officeDocument/2006/relationships/slide" Target="/ppt/slides/slide1.xml" Id="R72c101e844b645c5" /><Relationship Type="http://schemas.openxmlformats.org/officeDocument/2006/relationships/slide" Target="/ppt/slides/slide2.xml" Id="R36859be37aad4f40" /><Relationship Type="http://schemas.openxmlformats.org/officeDocument/2006/relationships/slide" Target="/ppt/slides/slide3.xml" Id="R3e1511e227f14978" /><Relationship Type="http://schemas.openxmlformats.org/officeDocument/2006/relationships/slide" Target="/ppt/slides/slide4.xml" Id="Ra878929af49e4be8" /><Relationship Type="http://schemas.openxmlformats.org/officeDocument/2006/relationships/slide" Target="/ppt/slides/slide5.xml" Id="R8771f544465044d0" /><Relationship Type="http://schemas.openxmlformats.org/officeDocument/2006/relationships/slide" Target="/ppt/slides/slide6.xml" Id="Rfe0357b9317541b9" /><Relationship Type="http://schemas.openxmlformats.org/officeDocument/2006/relationships/slide" Target="/ppt/slides/slide7.xml" Id="R0cc5b1c4a4a4421d" /><Relationship Type="http://schemas.openxmlformats.org/officeDocument/2006/relationships/slide" Target="/ppt/slides/slide8.xml" Id="Rd910b38fe2ae4949" /><Relationship Type="http://schemas.openxmlformats.org/officeDocument/2006/relationships/slide" Target="/ppt/slides/slide9.xml" Id="R2a364467d46d441c" /><Relationship Type="http://schemas.openxmlformats.org/officeDocument/2006/relationships/slide" Target="/ppt/slides/slide10.xml" Id="R61d65c7386204f20" /><Relationship Type="http://schemas.openxmlformats.org/officeDocument/2006/relationships/slide" Target="/ppt/slides/slide11.xml" Id="R89abf2aeaa4041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e85961038a42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a86f2afa534924" /><Relationship Type="http://schemas.openxmlformats.org/officeDocument/2006/relationships/notesMaster" Target="/ppt/notesMasters/notesMaster1.xml" Id="Rcce307c4d3f14c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93a2a1f80845b0" /><Relationship Type="http://schemas.openxmlformats.org/officeDocument/2006/relationships/notesMaster" Target="/ppt/notesMasters/notesMaster1.xml" Id="R2e030603922a4e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0ed35b966646c8" /><Relationship Type="http://schemas.openxmlformats.org/officeDocument/2006/relationships/notesMaster" Target="/ppt/notesMasters/notesMaster1.xml" Id="R56325d5fbe914e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1e4e4bfe0f4b33" /><Relationship Type="http://schemas.openxmlformats.org/officeDocument/2006/relationships/notesMaster" Target="/ppt/notesMasters/notesMaster1.xml" Id="R2cb313f1e86545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7e1187780c4a92" /><Relationship Type="http://schemas.openxmlformats.org/officeDocument/2006/relationships/notesMaster" Target="/ppt/notesMasters/notesMaster1.xml" Id="R27ac5172fe454e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ad5efc1eed4155" /><Relationship Type="http://schemas.openxmlformats.org/officeDocument/2006/relationships/notesMaster" Target="/ppt/notesMasters/notesMaster1.xml" Id="R2998c0fc45df4b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71bae5a08294eaf" /><Relationship Type="http://schemas.openxmlformats.org/officeDocument/2006/relationships/notesMaster" Target="/ppt/notesMasters/notesMaster1.xml" Id="Rc66ae01b71ef4a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d90e69debf41ba" /><Relationship Type="http://schemas.openxmlformats.org/officeDocument/2006/relationships/notesMaster" Target="/ppt/notesMasters/notesMaster1.xml" Id="R788dbf42052c42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45b62e34594107" /><Relationship Type="http://schemas.openxmlformats.org/officeDocument/2006/relationships/notesMaster" Target="/ppt/notesMasters/notesMaster1.xml" Id="R34ba25ee40464b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3d059bd6c5412b" /><Relationship Type="http://schemas.openxmlformats.org/officeDocument/2006/relationships/notesMaster" Target="/ppt/notesMasters/notesMaster1.xml" Id="Re2e01b9bf67346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95464bb08b4277" /><Relationship Type="http://schemas.openxmlformats.org/officeDocument/2006/relationships/notesMaster" Target="/ppt/notesMasters/notesMaster1.xml" Id="R60298adb6a3b40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f3de6fc9a34b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2c38cdc166448a" /><Relationship Type="http://schemas.openxmlformats.org/officeDocument/2006/relationships/slideLayout" Target="/ppt/slideLayouts/slideLayout1.xml" Id="R1c5ffa6dad3242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5ffa6dad3242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3507f783242af" /><Relationship Type="http://schemas.openxmlformats.org/officeDocument/2006/relationships/image" Target="/ppt/media/image.png" Id="R6e9a730c367a41aa" /><Relationship Type="http://schemas.openxmlformats.org/officeDocument/2006/relationships/notesSlide" Target="/ppt/notesSlides/notesSlide1.xml" Id="Re3326f8e8a0f40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93ac01c984b3a" /><Relationship Type="http://schemas.openxmlformats.org/officeDocument/2006/relationships/notesSlide" Target="/ppt/notesSlides/notesSlide2.xml" Id="Rb9def7a5811644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a7234e9984d71" /><Relationship Type="http://schemas.openxmlformats.org/officeDocument/2006/relationships/notesSlide" Target="/ppt/notesSlides/notesSlide3.xml" Id="Rdf9da7cb65d545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8c26e99ee44f2" /><Relationship Type="http://schemas.openxmlformats.org/officeDocument/2006/relationships/notesSlide" Target="/ppt/notesSlides/notesSlide4.xml" Id="R2c0c3a4165e94f3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b29f694884237" /><Relationship Type="http://schemas.openxmlformats.org/officeDocument/2006/relationships/notesSlide" Target="/ppt/notesSlides/notesSlide5.xml" Id="Rd7944b2e39d74a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c912bfa3c4160" /><Relationship Type="http://schemas.openxmlformats.org/officeDocument/2006/relationships/notesSlide" Target="/ppt/notesSlides/notesSlide6.xml" Id="R7f80984afad849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857d7ab9649c5" /><Relationship Type="http://schemas.openxmlformats.org/officeDocument/2006/relationships/notesSlide" Target="/ppt/notesSlides/notesSlide7.xml" Id="Rb36d57cbafa04a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6af202f934980" /><Relationship Type="http://schemas.openxmlformats.org/officeDocument/2006/relationships/notesSlide" Target="/ppt/notesSlides/notesSlide8.xml" Id="Rb881e1e30abe41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82dbc2b914fd0" /><Relationship Type="http://schemas.openxmlformats.org/officeDocument/2006/relationships/notesSlide" Target="/ppt/notesSlides/notesSlide9.xml" Id="R003f16d428774a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4f7a5dfce49a8" /><Relationship Type="http://schemas.openxmlformats.org/officeDocument/2006/relationships/notesSlide" Target="/ppt/notesSlides/notesSlide10.xml" Id="R1712da604ef941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8edb37bd4488f" /><Relationship Type="http://schemas.openxmlformats.org/officeDocument/2006/relationships/notesSlide" Target="/ppt/notesSlides/notesSlide11.xml" Id="R99cdc1a4eaa449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4D33F-1FB4-4EC9-B10F-95E788DF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AB2193-E50B-4B7D-95CD-45F7E6B60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F2621B-FEF8-482C-A539-0BA77869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Producer Consumer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F5967-EA49-4F1D-A94A-DFB4AB17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team maps how dough, ovens, and delivery orders move through one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E4272-8FA9-4440-AE0D-B27A4B93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719BB-F34E-4DAB-8F6E-8676446C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4546A-C994-4B0B-95A3-CAAB4B2A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030D8-AE26-4FC8-A9AC-5D8B9C52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9a730c367a41a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2901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7C08B5-9FE3-4607-B1F8-BB40BAFC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B8E17-D2DA-4405-9214-22B95AB2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1B879-7E15-4328-96D4-EB38EE2E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20AAE-AF85-4332-85DB-F77C13E1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F3417F-8EB9-4EF4-A647-C7C67B91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 consumer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556B1-3934-4838-A15F-58E73DC7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7ECD8-3969-4842-A023-A7D0D7FF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ACC499-F1FD-465A-8188-3E749F3D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D0AAD-7823-4690-9F63-5C577000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daily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8FB7EF-38D6-4E45-96CB-00F39C0B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C38CC-2E4C-43B0-A932-8FF62DD1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C92DC-E3E9-4CD6-B582-EB9884AA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Role Mapping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7C281F-D90F-4700-B723-24579361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each role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F981B-111F-409E-8618-53090946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80ACDB-756B-470C-8E4C-4BD591A54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D882A4-1030-49BA-BF79-24A16E13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Flow Check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6E336D-8BB4-4898-9C55-09E966D4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Trace the handoff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28B9B-8BC2-4995-B138-65A77177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9F9587-15C5-4732-BB9A-3052D977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1EFB53-9485-4463-A70C-015D769D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8939ED-AAAA-4083-896C-7891FAC1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the bottleneck</a:t>
            </a:r>
          </a:p>
        </p:txBody>
      </p:sp>
    </p:spTree>
    <p:extLst>
      <p:ext uri="{BB962C8B-B14F-4D97-AF65-F5344CB8AC3E}">
        <p14:creationId xmlns:p14="http://schemas.microsoft.com/office/powerpoint/2010/main" val="21470904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A8637A-334C-4239-BEA3-7E3E81DE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48E59-4F2C-4D4B-879E-4BE29DA8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1AD80D-061E-434A-BAA6-7467456A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960D8-6AF3-425A-8465-45CECCC0D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2B62E-F0A5-4D0E-8990-576B3FC6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shared work flows from one role to the next.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58563-A291-45A3-BCBB-947E79B4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CD1DAA-C069-4201-AA39-B19E0150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948209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9A526-208D-4965-B868-95C118E5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58EB0F-5B75-44D9-9EF5-9EF00F1C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5E4B0-C20F-4ADC-B88C-1A44FDCE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42E84-3FD2-4F40-B565-8657E91E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00B48-EB74-42F8-BD96-67934994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producer consumer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9FC43-48C1-4151-9914-2B45C19DB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15A88-F9E1-4161-91FC-CA7A78A0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DCE6C-CFE8-4C64-B552-6029957D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AC6D6C-2E4C-4873-9571-A9870806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 consumer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0A0B9-272D-47DD-A2EA-727B27D4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0DDBC-9DA1-45DA-BBC0-6E04D582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84EC3D-CE59-4E06-9B18-5A286C08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F8F3A-2674-4461-96E8-FB8D947C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0B88D7-2D1B-40BA-B88A-5F14A930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shared work flows from one role…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9C3092-ABDC-497B-9B31-517C8C19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6EEE4E-052B-45A9-A7ED-A1C3A902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C3254B-A4EE-4545-883F-3596AEC5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EDE222-6F29-45F1-B5A0-CD9A7ABE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39303D-2E85-4397-AE05-A6D93B37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86C28E-F00F-4C4E-8A90-5D1E8CA2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56455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85F065-1BDD-4A87-869B-6B22ADC6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0C16E-A689-44BC-9683-179107D9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FA2F7-A21B-4FFA-9EF2-A35F60D3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CF834-8AD8-429A-B077-6D1590E4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29D3A-2BF6-4CF0-962B-8079AF87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9FEC01-19F7-4DCF-BFA5-6CA3EB9F1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7E848-EC62-4EFA-9388-A0CEAEF8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EF17A-C943-4000-B2F9-97147ABD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503A8-6765-48D4-8B1D-ABAAC1DF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daily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35A800-EA82-4879-B623-6179E49B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D2322-6FB4-47B0-B8F9-C0F96741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1CBBF2-EE42-4F5E-ACE9-F8B18EDCC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516FF-AF4A-4B39-9CB4-7766F1FC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each role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9943FE-1C05-4ADE-91E7-BBFEAB2C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0DAB3-36B6-4FCA-8562-7D14E052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35872-5712-4FEE-BAB4-BCED965B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09F63E-5C77-44B8-8582-1B9327CE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the handoff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B82A72-2269-432C-B4B5-95C23C1D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C98EF5-A332-40E6-9C98-13BBA804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057408-FA4C-41CA-B2E0-E82D646B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FC0107-55BC-4A76-B9F8-6F1D2211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the bottleneck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59AF3-5BAB-4602-B86F-FA698FFB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7B440B-77E4-4488-AC85-F9746FD5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EF979D-4D28-4D64-AFE9-6DC8C730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EEC000-0716-41AF-86A0-7A24312F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20A6B7-123A-4BD2-BB52-1D947B1A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300286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E3035E-76E1-4F86-92B9-5FBBCAD5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FEDF92-913B-43C6-91D1-8607DBB3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FE2D8B-2164-4754-96C0-C71528E3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C9622C-EA50-4A19-AF15-E738ED1B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91846-D86F-4C39-9C75-1CF66996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 consumer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4A51DE-2149-48E4-B30F-CD3DDE41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D69194-F5C2-4DF1-A64A-9C1A3C31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0CAB5-EE5E-4663-9814-74AC70F94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617E82-18C6-4E47-939F-1174DA21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Orders pile up near closing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0695A-F6A4-47F6-882B-E3A3BB5A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1BEED-A7FC-44AB-ACF3-B17F07F4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mixer waits while trays are still in use.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101B22-9886-4DF8-A100-4ED7EA61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6F2E7E-F3C7-4BE9-8A09-DB2F0910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Delivery bags are packed before items cool.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3E46CA-2917-4558-801A-803D3360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33C805-D995-4EB9-8302-327338C7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0CD1B-C78E-45F0-B017-A2BBBABF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3763DF-0FE8-45C4-B0E9-42823C7D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7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station knows when to pass work along.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D5DDA-7E0F-49E2-9599-B54A259C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879B8A-A9C1-4441-88BB-3A688ABC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keeps a smoother baking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AC24CA-DB2E-411B-8C13-6C832214B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37693E-BDC3-441F-BFC7-85E5B32D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Late-day confusion is easier to spot and fix.</a:t>
            </a:r>
          </a:p>
        </p:txBody>
      </p:sp>
    </p:spTree>
    <p:extLst>
      <p:ext uri="{BB962C8B-B14F-4D97-AF65-F5344CB8AC3E}">
        <p14:creationId xmlns:p14="http://schemas.microsoft.com/office/powerpoint/2010/main" val="1795349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88A5CC-1436-42C7-8CA5-CCF96159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F22CA-F822-4BD9-9243-0B3F3E52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6698F-553D-43DD-948E-9D2CE863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1F91D-933D-41F5-96BC-CF094952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7BEA5-2055-4B54-A1A2-DA9815E2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FC96E-FE33-4E85-95F6-EEF6B75D1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64833-F681-4EB1-AB4B-6AB78CAF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4971D-9116-4B38-8D9B-89C089D8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74C39-0B72-43B7-ADB6-342D4ADC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A401C-9F8E-4706-A434-921EB4DC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example to explain how one task depends on another.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F8F675-EA1B-46AF-9835-7D6B2D6D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9D912-AE64-471B-B61B-BDA1B14E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BE952-B80E-41CD-93AF-B799AEB4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D2D31-70DA-4EA1-BDA3-7285A410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71DD39-BEF7-4AE9-8CA7-E3C8C0A1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story that makes teamwork and sequence easy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EE2B2-5D6C-4CE6-BD9D-1226A7F21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ECE599-FB64-4BF4-A12E-9DBBC299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8C805-BF5F-4C59-83BE-4CBA5D9C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7D284-F97D-4813-93DF-2A7473C1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TRAINING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F94A0-2778-4AAA-85CA-AD946629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ready-made case for discussing coordination in a small team.</a:t>
            </a:r>
          </a:p>
        </p:txBody>
      </p:sp>
    </p:spTree>
    <p:extLst>
      <p:ext uri="{BB962C8B-B14F-4D97-AF65-F5344CB8AC3E}">
        <p14:creationId xmlns:p14="http://schemas.microsoft.com/office/powerpoint/2010/main" val="18225759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9941CF9-4D55-4E94-BBD5-3672D715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9D3DE-051C-4DC8-9A77-1CA2BBF9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5D99A-12BA-4417-A2F0-8A702131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1B3EB-48FF-499E-90D1-8731E948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10D19-33AF-40B0-9255-3C7807D5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9236E-B456-4BA6-9B00-9195543B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6CC51-9B68-419D-AFFE-0AB582C9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D9BA70-47EB-48D4-A6BC-37E76BB7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037770-5B63-4214-A681-F724FD42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8BF6D7-EB0D-4357-991E-32979E87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865533-CCD5-4907-8006-02680D8F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daily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A509B-A6BE-4571-9F17-C40D3E85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80F13-76AC-4F06-A374-4705CAE2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95CB0-28FC-4D50-B701-55D879EC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571D4D-3F17-4EF4-BFD5-4EFE7062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FD607-54E5-4D19-9C7F-A73618755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9F7840-0E21-4456-A1F2-8D97DECC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each role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DAC5C4-E37D-4D76-8B86-0FD79C1ED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658EF-0C77-4E49-B5E5-E9D21ADF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4A1FDA-6950-4EC1-94E7-0C14A5C4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1424BB-DC23-46CD-B7E7-AC05863E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56EF0B-9937-427A-854B-72400E22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F582D6-920A-4A83-B73D-E2D8EC62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the handoff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F5BF47-2A44-47C6-B65F-313E4638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37B4E2-6D6B-466A-81EE-46C6372E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88CE0E-495E-4E0B-8424-BB420EB1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B5AAF4-F8EE-4090-9690-C8C8DE76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3ADC0E-342C-4EC9-A916-3F091D16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94D89E-40ED-4E1F-B6ED-4A3F6DA3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the bottleneck</a:t>
            </a:r>
          </a:p>
        </p:txBody>
      </p:sp>
    </p:spTree>
    <p:extLst>
      <p:ext uri="{BB962C8B-B14F-4D97-AF65-F5344CB8AC3E}">
        <p14:creationId xmlns:p14="http://schemas.microsoft.com/office/powerpoint/2010/main" val="13475889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95C699-B1E1-45EA-AF21-BED2AEE8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31034-E2D7-49BE-AF53-5D273B92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DD030C-F9BF-4896-961B-90C5A90C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098AE-06F4-42DE-99C6-32BA9216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CB8B0-FC83-4693-8BA8-74507C59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 consumer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ED40A-8489-4DF8-9CDD-E91E2B97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D8695-ADAC-4B6D-A23C-AA867473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12D3A-E64C-4FD7-8490-0B8AB9E97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keep every batch moving without slowing the next station?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F1532F-C5CB-4AF7-9725-15C7A0A9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F031D-159F-4CC8-8FE5-A094044B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739A9E-0598-4744-AD50-5FB51F78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4482F3-1031-4D72-ABF2-DED019AF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each role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A9F88-31A8-49DB-8626-3145DA9D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86EFA1-3CD2-4F20-995B-BB06BFA48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6E78B7-8CFE-4490-BEBC-BFEA9ED5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Trace the handoff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91732-08A3-4ACB-8266-EDCA77AF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2F97E-1F64-4036-A1B9-2AAAB8DE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5BD1E9-4C22-45BC-BD04-F11887CD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3996864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9D0B9E-387E-4195-94EB-3F495B80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43319-6FE3-443C-8197-EF0E3725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707D6E-FC83-4CFF-B4DD-A6B216EA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F33DA2-A42C-4D1F-BF12-140E8E2E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BF428-9868-4966-89AA-C46A9F42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 consumer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B913DC-BDC5-4C01-AC66-3043B172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ED727-87C5-4358-9B86-B48C1B26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A046D-0C56-4F6A-BFDA-6EDF848E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9D5CE-DC07-48B3-BDE5-B82EF1C4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daily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7B6795-6959-4527-8E34-A02BEBE5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038AB-DD21-433F-B265-B7DD6199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B6FB3-874C-48C0-8D2E-29616B2A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EC035-DA12-44C3-B250-CC2AA769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73DEB-B5B5-46D3-BE98-65F608F9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each role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D5B5B-FDC2-462A-A53E-D3E3D73F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8365F-CC78-4240-96B2-7AFA1A88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E407FE-032F-416C-9D38-A4909E5A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0E803F-EE1B-4C12-AF0D-C7E4536A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8B4233-235D-40C4-8B64-F182BE78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Trace the handoff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EA175D-7D70-45B8-AA3D-BB746E0CB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7C98E-A55D-493A-A8EA-01CD36E6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F8D839-EE1B-46C0-8F96-85DB5E56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F0B15C-BC1A-4E9A-942C-9A71152B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982F47-040F-48E1-A628-A4A5F442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2F8283-B10D-4DFE-8314-AB624BA2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36649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AE1CB-E11C-424E-A3B6-B2E1CA44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0AED5B-D6C6-4D41-A054-8ED0AB9C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1D55D-7FDE-4801-A2DF-5A034F8F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handoff at a time keeps the day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E1BBF8-C19A-4D27-A0E8-3AE54E5F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D9330-7F48-4DB6-BDA3-3C0C0F51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66A6A-DD37-4874-BEF9-89925014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53347-B3B6-400C-A23E-28674EE7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71216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2026-10-01T20:14:41.4250000Z</dcterms:created>
  <dcterms:modified xsi:type="dcterms:W3CDTF">2026-10-01T20:14:41.4250000Z</dcterms:modified>
</coreProperties>
</file>