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e6a34165cf04485" /><Relationship Type="http://schemas.openxmlformats.org/officeDocument/2006/relationships/extended-properties" Target="/docProps/app.xml" Id="Rc9ae0e1df34741e7" /><Relationship Type="http://schemas.openxmlformats.org/officeDocument/2006/relationships/officeDocument" Target="/ppt/presentation.xml" Id="R3e42ff4497fc4bc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f308a937d2144ac"/>
  </p:sldMasterIdLst>
  <p:notesMasterIdLst>
    <p:notesMasterId xmlns:r="http://schemas.openxmlformats.org/officeDocument/2006/relationships" r:id="R376d3410b0864ef2"/>
  </p:notesMasterIdLst>
  <p:sldIdLst>
    <p:sldId xmlns:r="http://schemas.openxmlformats.org/officeDocument/2006/relationships" id="256" r:id="R23057adaac974ec5"/>
    <p:sldId xmlns:r="http://schemas.openxmlformats.org/officeDocument/2006/relationships" id="257" r:id="Raff502f835a04bc2"/>
    <p:sldId xmlns:r="http://schemas.openxmlformats.org/officeDocument/2006/relationships" id="258" r:id="Re87ff5ade97e44ae"/>
    <p:sldId xmlns:r="http://schemas.openxmlformats.org/officeDocument/2006/relationships" id="259" r:id="R5adc6cc506f64a3a"/>
    <p:sldId xmlns:r="http://schemas.openxmlformats.org/officeDocument/2006/relationships" id="260" r:id="R1708eca042804d56"/>
    <p:sldId xmlns:r="http://schemas.openxmlformats.org/officeDocument/2006/relationships" id="261" r:id="Rabad97e6d22241b0"/>
    <p:sldId xmlns:r="http://schemas.openxmlformats.org/officeDocument/2006/relationships" id="262" r:id="Rb7eb3a34b84b4d85"/>
    <p:sldId xmlns:r="http://schemas.openxmlformats.org/officeDocument/2006/relationships" id="263" r:id="R34ad328ec34a4f5d"/>
    <p:sldId xmlns:r="http://schemas.openxmlformats.org/officeDocument/2006/relationships" id="264" r:id="Rf58f6b4d2a3a482c"/>
    <p:sldId xmlns:r="http://schemas.openxmlformats.org/officeDocument/2006/relationships" id="265" r:id="R26f2dcd4010d4292"/>
    <p:sldId xmlns:r="http://schemas.openxmlformats.org/officeDocument/2006/relationships" id="266" r:id="R384766fa4eb44f2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1b5c1ef4b4943b8" /><Relationship Type="http://schemas.openxmlformats.org/officeDocument/2006/relationships/slideMaster" Target="/ppt/slideMasters/slideMaster1.xml" Id="R2f308a937d2144ac" /><Relationship Type="http://schemas.openxmlformats.org/officeDocument/2006/relationships/notesMaster" Target="/ppt/notesMasters/notesMaster1.xml" Id="R376d3410b0864ef2" /><Relationship Type="http://schemas.openxmlformats.org/officeDocument/2006/relationships/presProps" Target="/ppt/presProps.xml" Id="R9cbc46b1a48845ed" /><Relationship Type="http://schemas.openxmlformats.org/officeDocument/2006/relationships/tableStyles" Target="/ppt/tableStyles.xml" Id="R56cf91b3c37b455f" /><Relationship Type="http://schemas.openxmlformats.org/officeDocument/2006/relationships/slide" Target="/ppt/slides/slide1.xml" Id="R23057adaac974ec5" /><Relationship Type="http://schemas.openxmlformats.org/officeDocument/2006/relationships/slide" Target="/ppt/slides/slide2.xml" Id="Raff502f835a04bc2" /><Relationship Type="http://schemas.openxmlformats.org/officeDocument/2006/relationships/slide" Target="/ppt/slides/slide3.xml" Id="Re87ff5ade97e44ae" /><Relationship Type="http://schemas.openxmlformats.org/officeDocument/2006/relationships/slide" Target="/ppt/slides/slide4.xml" Id="R5adc6cc506f64a3a" /><Relationship Type="http://schemas.openxmlformats.org/officeDocument/2006/relationships/slide" Target="/ppt/slides/slide5.xml" Id="R1708eca042804d56" /><Relationship Type="http://schemas.openxmlformats.org/officeDocument/2006/relationships/slide" Target="/ppt/slides/slide6.xml" Id="Rabad97e6d22241b0" /><Relationship Type="http://schemas.openxmlformats.org/officeDocument/2006/relationships/slide" Target="/ppt/slides/slide7.xml" Id="Rb7eb3a34b84b4d85" /><Relationship Type="http://schemas.openxmlformats.org/officeDocument/2006/relationships/slide" Target="/ppt/slides/slide8.xml" Id="R34ad328ec34a4f5d" /><Relationship Type="http://schemas.openxmlformats.org/officeDocument/2006/relationships/slide" Target="/ppt/slides/slide9.xml" Id="Rf58f6b4d2a3a482c" /><Relationship Type="http://schemas.openxmlformats.org/officeDocument/2006/relationships/slide" Target="/ppt/slides/slide10.xml" Id="R26f2dcd4010d4292" /><Relationship Type="http://schemas.openxmlformats.org/officeDocument/2006/relationships/slide" Target="/ppt/slides/slide11.xml" Id="R384766fa4eb44f2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f1f4662f591430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3bba955c2a249e2" /><Relationship Type="http://schemas.openxmlformats.org/officeDocument/2006/relationships/notesMaster" Target="/ppt/notesMasters/notesMaster1.xml" Id="R31a822673c61471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8bad85c71bd40ad" /><Relationship Type="http://schemas.openxmlformats.org/officeDocument/2006/relationships/notesMaster" Target="/ppt/notesMasters/notesMaster1.xml" Id="R3287e546795d478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599ac21f3bb4430" /><Relationship Type="http://schemas.openxmlformats.org/officeDocument/2006/relationships/notesMaster" Target="/ppt/notesMasters/notesMaster1.xml" Id="R381b767af96a4d8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90e4457738343cd" /><Relationship Type="http://schemas.openxmlformats.org/officeDocument/2006/relationships/notesMaster" Target="/ppt/notesMasters/notesMaster1.xml" Id="R81755c622a3340c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a316ed285ab4edc" /><Relationship Type="http://schemas.openxmlformats.org/officeDocument/2006/relationships/notesMaster" Target="/ppt/notesMasters/notesMaster1.xml" Id="Rf58162a8cd02430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4500a1c47bd4816" /><Relationship Type="http://schemas.openxmlformats.org/officeDocument/2006/relationships/notesMaster" Target="/ppt/notesMasters/notesMaster1.xml" Id="Rb81ae288373449e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adced5e5a0e4d15" /><Relationship Type="http://schemas.openxmlformats.org/officeDocument/2006/relationships/notesMaster" Target="/ppt/notesMasters/notesMaster1.xml" Id="R871f8908b3ed4d7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e0a3b59ace8474c" /><Relationship Type="http://schemas.openxmlformats.org/officeDocument/2006/relationships/notesMaster" Target="/ppt/notesMasters/notesMaster1.xml" Id="R4044358f32414e7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42849fa40884da0" /><Relationship Type="http://schemas.openxmlformats.org/officeDocument/2006/relationships/notesMaster" Target="/ppt/notesMasters/notesMaster1.xml" Id="R96e1ced0013c450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aba00e23473481b" /><Relationship Type="http://schemas.openxmlformats.org/officeDocument/2006/relationships/notesMaster" Target="/ppt/notesMasters/notesMaster1.xml" Id="R8b4537b86e6a4f2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ef8adc70ce940ef" /><Relationship Type="http://schemas.openxmlformats.org/officeDocument/2006/relationships/notesMaster" Target="/ppt/notesMasters/notesMaster1.xml" Id="Rce7a22dbbaa8425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752f86c92d4464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ecf0b9ceaaa4ebe" /><Relationship Type="http://schemas.openxmlformats.org/officeDocument/2006/relationships/slideLayout" Target="/ppt/slideLayouts/slideLayout1.xml" Id="R84c885322725438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4c885322725438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4075a040004b3b" /><Relationship Type="http://schemas.openxmlformats.org/officeDocument/2006/relationships/image" Target="/ppt/media/image.png" Id="Rf0c07b42f7434144" /><Relationship Type="http://schemas.openxmlformats.org/officeDocument/2006/relationships/notesSlide" Target="/ppt/notesSlides/notesSlide1.xml" Id="R1b68ee9959114ba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e6c36892ed4bbd" /><Relationship Type="http://schemas.openxmlformats.org/officeDocument/2006/relationships/notesSlide" Target="/ppt/notesSlides/notesSlide2.xml" Id="R444c4791de4a4c5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3bd724b1bb4418" /><Relationship Type="http://schemas.openxmlformats.org/officeDocument/2006/relationships/notesSlide" Target="/ppt/notesSlides/notesSlide3.xml" Id="Re8377f42e67a4e7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884106a9e54263" /><Relationship Type="http://schemas.openxmlformats.org/officeDocument/2006/relationships/notesSlide" Target="/ppt/notesSlides/notesSlide4.xml" Id="R114fb7a3d4cf459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d63dfac5044d1b" /><Relationship Type="http://schemas.openxmlformats.org/officeDocument/2006/relationships/notesSlide" Target="/ppt/notesSlides/notesSlide5.xml" Id="R3261ebff86cf49c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4334bf550541a0" /><Relationship Type="http://schemas.openxmlformats.org/officeDocument/2006/relationships/notesSlide" Target="/ppt/notesSlides/notesSlide6.xml" Id="R8dd3206e435448f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a792e7b3954c07" /><Relationship Type="http://schemas.openxmlformats.org/officeDocument/2006/relationships/notesSlide" Target="/ppt/notesSlides/notesSlide7.xml" Id="R31e93acbc50f420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91b944878d4b06" /><Relationship Type="http://schemas.openxmlformats.org/officeDocument/2006/relationships/notesSlide" Target="/ppt/notesSlides/notesSlide8.xml" Id="R09906fa1d6344f7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1b0497d02c4438" /><Relationship Type="http://schemas.openxmlformats.org/officeDocument/2006/relationships/notesSlide" Target="/ppt/notesSlides/notesSlide9.xml" Id="Rb8c1b4341fc9414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7a37c2f33e4d66" /><Relationship Type="http://schemas.openxmlformats.org/officeDocument/2006/relationships/notesSlide" Target="/ppt/notesSlides/notesSlide10.xml" Id="R16db878d8cea41f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dc5b8bb7e64bbf" /><Relationship Type="http://schemas.openxmlformats.org/officeDocument/2006/relationships/notesSlide" Target="/ppt/notesSlides/notesSlide11.xml" Id="Ref7baaff61f64ea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662ABF2-44E2-43DE-B643-972A47E11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E3E6B5-D059-4A1A-AD89-23B1639F1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155A1BA-99C0-4F8A-AC3C-A2F47F3A3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Product Demo Video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A833FB-52D4-47EA-8012-BEE1202C4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launch video for a smart mug that shows temperature and keeps coffee just right.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2E4D4B-1232-44F9-AEC9-993DAD66E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0585A7-A01E-48B6-B478-A21E2ED5F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3D2E90-8305-4E23-9125-457757252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43EE2A-2A0B-490D-A867-FFB8C7CB6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c07b42f7434144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94631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10B79B1-DF1A-42C2-B3CE-B08AF91DA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64492F-1D68-4C81-8419-E82614C71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BE3AC1-19AF-4209-97E2-A78450832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3A5025-6D2E-42D1-B9A6-8AEA93CCE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BFC009-4C2A-4C84-BDCF-D2FD1D452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product demo video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E22F72-9FEB-470A-86FC-C86CBF32A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A6342B-B0EC-4B44-8450-25DB6E771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44136F-7A99-44D4-BFD3-D0A846FB5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Morning Friction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88BA12D-BE3F-4E22-8BDC-AD2F8FDD9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Open with the problem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328994-A0E8-4701-8008-C52B1FFB3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1C8B122-764D-4888-A980-75FC26018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BF5308A-92EF-45EB-A0E8-C85AD9F58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Live Demo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608622C-5CC8-4137-8923-97D86103A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the mug in use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CF8B742-91A8-4292-977E-5BE6696A8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CB30362-DEBD-4962-A1DD-CB3C234B9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AB0C10-F312-4A9C-9404-16C3FC6BB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Key Benefits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CAD9776-9976-4C19-9061-5D0A37FC2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Highlight key features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5573239-ABD5-48EB-A6C3-3EDDF3653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6BBB903-F67E-48EA-841B-4D1F001E5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BF82513-486E-4A0F-9F27-39D9F5758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Next Step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258E24B-6641-48F0-8F7E-042CACC6B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Compare daily workflow</a:t>
            </a:r>
          </a:p>
        </p:txBody>
      </p:sp>
    </p:spTree>
    <p:extLst>
      <p:ext uri="{BB962C8B-B14F-4D97-AF65-F5344CB8AC3E}">
        <p14:creationId xmlns:p14="http://schemas.microsoft.com/office/powerpoint/2010/main" val="107705588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6D5BAF-D62A-4F60-8E50-5CDD1EF88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7A681F-00E5-421E-A827-22AB22688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FEF76C-7DBB-4DC1-93F2-E3AB5BA91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E229B0-CCEB-4D2F-B58C-88D66D0EF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720A9F-0B11-41C1-A2CF-29FA3EDFC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Show how EmberCup fits into a busy morning routine.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1EBD25-795D-475F-8B61-B2CD2319C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D189C0-46A1-41D3-B276-A6B301916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72923494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D6E38EF-0B7D-4A68-A97C-98AEF2598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C52BD6-6813-4B99-BC93-A559298FA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6FE8ED-550B-45F1-B202-AC440FCCC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F4C5FA-5081-42DA-8293-7EA954807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28027C-34E2-4E82-BA53-D6EDB1872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product demo video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4A980B-8D17-4BF0-9242-E4937A139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28FDC0-BBD3-4E40-9F4F-832827684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4BCBF7-9F7A-4818-AC91-FCAB23744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D0E2ABF-F4B7-4965-96B8-C83C9144B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product demo video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975DC1-F511-4F67-91D9-BF57813F9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D2408D-1856-464D-873C-58A1F9857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75BBC3D-4868-4F09-AE25-68E1497D0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D3F94F-6372-4E8F-A53D-7B374C768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81CEB33-D56B-4010-8027-72A84BD35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 how EmberCup fits into a busy mornin…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E98DAA2-8C6E-4DDB-873E-428875E9E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D57E5A4-F2C5-457A-810B-2789A0FD1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6B34F0-31F1-49AA-951D-5C4649A32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E1E88CC-DED4-4D59-9B3C-BC1E98B36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C39C65C-56A7-4391-9059-11011266F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Business: End with a clear CTA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88C99FB-D859-479D-AFA9-0CAE39182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94274182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1EA5457-C49D-4777-97E8-4BCDCB3C1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0BED37-0F77-4C15-8CF2-EA0A0A9E3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4D6D911-5691-429C-AB27-CFBA0A310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C1CCD7-3A21-4DDA-BC3E-610A1830A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29063D-C4B0-407C-9FB2-ECFD85FCF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7F9878-B50F-4921-BBC6-1DCFACDFF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66841A-5563-4DC0-81A4-4EE9C7397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67EA95-63C8-4610-8B7F-2484C3060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FD94560-BC30-4481-AD00-FA318620B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Open with the problem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ED9E81-B23B-4178-A1A1-9FF2B95B1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B2AF2F-6B4E-4B3B-AEB1-D042430A2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3520297-FA20-4D97-883C-3D1FE6FAA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4668D1D-D4DF-44B6-A8C5-3299F89CC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Show the mug in use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6D3EBAF-8662-4794-A87B-B55781220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DEFCDB5-0767-483E-93AE-CF9E57F13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E4DCB78-64C6-4DA5-952C-05D79302F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76B2DA4-BA5B-4DC4-8440-1A6F5A6C6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Highlight key features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216A69D-4FA2-4F04-99B9-F72241314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C497F78-3783-4629-BAFB-D04EB3AE3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22A24BC-1CB2-4A74-A1D5-B2BB0BA9E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6C345EF-B360-46E6-963D-415A35D14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Compare daily workflow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1DAE829-DD56-4265-9F14-58F2CF368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1DA1DBA-7C7C-4D1F-84D0-DFB560ED2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5633C31-E57B-4AAD-A700-ACA462659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68F1F46-3C5F-4E92-8524-A5266F016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End with a clear CTA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FADF627-2C76-404E-95D8-A2F7660B9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2510635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F2516A0-C6C8-4476-AC43-461AAB51E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90813C-80B6-439A-9F7D-CA10D61A4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4A3C3F2-8B58-40BA-853E-255A22253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4E6C7C-5C7A-4CE2-8E76-29147357B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107037-5070-46D7-AF7B-2706C2A36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product demo video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B811CB-D5FA-4C2A-9274-CAFEF712D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169B09-447D-41E6-BA3F-8D6102E4F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154905F-D1C4-470E-A5B9-A3369D60D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A6C4C2-119E-4621-9D46-5042EBA86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34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coffee cools before the first meeting ends.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BD2373-7EB5-4FD2-9B58-3B181317F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8F6F4D6-A087-4879-B6E7-174FE8679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69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team explains features without showing them.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8B4833-D9D2-465F-A2DA-4FE8CF578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70FB05A-AA8A-48D5-8DE4-735761C26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2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pitch feels generic and hard to remember.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8F8CAB6-3309-4A6F-9D1F-B3BC33D38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4C6458C-7131-40F8-95F9-0F48E3D51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56D8D14-8B52-4C42-9C2F-B1590633B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741BF05-43EE-4B96-AFDB-8716D0B8C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62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demo follows a relatable morning routine.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58D1ED1-A66B-4280-8FBA-96FCFC885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563F8CF-BFD8-46C1-80FA-BE7C6BB91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product value is visible in each scene.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CD21764-B874-4FE5-85AD-572CB5797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F70177D-27A1-49CB-9DA8-83991CEDA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1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message feels focused, clean, and easy to follow.</a:t>
            </a:r>
          </a:p>
        </p:txBody>
      </p:sp>
    </p:spTree>
    <p:extLst>
      <p:ext uri="{BB962C8B-B14F-4D97-AF65-F5344CB8AC3E}">
        <p14:creationId xmlns:p14="http://schemas.microsoft.com/office/powerpoint/2010/main" val="20645462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6F3D701-6BEA-4C87-9C70-9B060D180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0F41C7-63B2-45EE-AA58-467B96A54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A51175-D1E8-466F-B523-5369063F6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93E8E7-507F-4F31-9709-3424E26E4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CB9998-45A2-471F-B48D-F5BB5B28F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D9FDF8-0231-40B9-8925-FED5F7D1E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B050EB-DA52-4019-A2DB-5AF91178D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DE2A241-A6EA-437A-9977-795D20205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484D62-BEFB-470D-97EC-8E2E337B1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PRODUCT TEAMS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FCD5F94-7AE7-4ED0-90C9-EEE407FD4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story to present a new feature in a real-life context.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B130E4F-3EF3-4362-96F6-1B8753018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DE7B76E-BB61-4238-B959-E4235F7DD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25ED855-5D9F-42F1-A0E3-3A9C091D0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C8B143-3187-426B-8D2B-D87FD34CB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SALES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90E4A11-A0EB-4121-AC84-84103CB6C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demo flow that helps explain value without overloading details.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BB44AAC-F48A-4108-A95B-8AE93B74F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20C3915-5939-4FB1-A82D-81FF64F10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12D55DC-5022-4E44-B257-D0F73924D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28F2EF5-0A6A-4143-AD3A-C4F6C2E42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STARTUP FOUNDERS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DB76271-DB12-4F62-B5AF-FFE591F90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polished example to pitch a product with confidence and clarity.</a:t>
            </a:r>
          </a:p>
        </p:txBody>
      </p:sp>
    </p:spTree>
    <p:extLst>
      <p:ext uri="{BB962C8B-B14F-4D97-AF65-F5344CB8AC3E}">
        <p14:creationId xmlns:p14="http://schemas.microsoft.com/office/powerpoint/2010/main" val="31221329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93F18E7-6322-40CC-8D93-158B27BDF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AE331A-99C8-4C78-83D1-57BA49C36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FE9C00-49AC-42AE-A650-6D87F0E6D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A384862-4A59-480E-9C61-AE4C6191F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BF6ACA-965D-40FC-9639-F21F76209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E7E4F3-DC92-4137-9276-DC10EA874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1146E1-E032-44F4-BDD5-9ED52B0A3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758AF7-B4B8-45AF-BC77-640AA28C4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CBB30B-160C-4DC8-B525-79390D768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F86301-9345-47BE-A983-50D5955E6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662355C-607D-4F98-BC66-D8438118F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Open with the problem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3750145-2AA9-4A46-A496-E1901400F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7B8BE27-D506-4E58-BEB4-C0133BAE5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B060C74-4E26-44E9-83D6-3C030C750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9BE5D67-F01B-479C-8B04-1722293EF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9DF6F6B-1696-486B-8AF4-36D49FBF5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E466B7-A44D-4ECF-B778-E937F42EB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Show the mug in use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E93601B-3C32-49E3-A7C9-6B02AF013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FDCE590-DBF5-4F02-9578-B57E33B17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E42CE8F-3755-426B-BF78-F9CF4213E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4DABE3B-0B7B-4805-B642-6EB40B311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109D7E5-1CC4-420F-8416-E717605EE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51DE6E9-5EF0-45C1-87C2-211BBADC1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Highlight key features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168813B-79D1-4D8A-A251-28B2EEFBF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7E3B77D-B081-41DE-A219-F2F53DB74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2B89BEF-09B6-4DBD-822F-EED7E7174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A25B8A2-C7D9-4391-A4CF-519B58BC8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C42CA46-6631-4BD6-9D39-D368F4547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7D3FCCE-0737-4478-B893-47EDA46BA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944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Compare daily workflow</a:t>
            </a:r>
          </a:p>
        </p:txBody>
      </p:sp>
    </p:spTree>
    <p:extLst>
      <p:ext uri="{BB962C8B-B14F-4D97-AF65-F5344CB8AC3E}">
        <p14:creationId xmlns:p14="http://schemas.microsoft.com/office/powerpoint/2010/main" val="18245277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04A4793-3B06-4167-90E6-BF4CAC04B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5E7329-18E8-4BB5-B42A-5ADD32EB0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8F8721E-EBF2-4AE3-832C-AA0BE8CBA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8EBBE3-6B06-4CF0-8E1A-9757286FA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F55BFB-BA03-441D-8B0C-83E05A5BE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622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product demo video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953830-AD6B-4B1E-850A-7513D24C9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FA3D751-51F1-48D9-BD86-8198395A1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ACC9BC-849A-4EB1-9829-616324058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EmberCup turn a simple morning habit into a clear product story?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C9CF5F-3D6F-4610-BCE2-D1DAA302A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D80AE8-2A56-4BBC-87AC-A1EB397B8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8BB477-85DA-497F-85A3-8D2F3693A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73FEC81-4800-4B5D-BEE5-65013ED38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Show the mug in use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F21235-A08B-4B83-AEFA-0676D75F7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EB65927-CD75-480F-9D44-027314B7D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6F0779D-C368-4F87-AE33-2704A0358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Highlight key features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D321E13-41EB-4707-96EB-58CE7F103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35A91C0-79B5-4ACA-8D6C-03B4B3843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9F8408B-0BF6-4EF3-B269-8C50726B0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with a clear CTA</a:t>
            </a:r>
          </a:p>
        </p:txBody>
      </p:sp>
    </p:spTree>
    <p:extLst>
      <p:ext uri="{BB962C8B-B14F-4D97-AF65-F5344CB8AC3E}">
        <p14:creationId xmlns:p14="http://schemas.microsoft.com/office/powerpoint/2010/main" val="29545473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23A9E9E-51C0-4D11-8369-87247D305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CB70D3-BFBF-4945-8FED-16AAABC7B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F10B10-0E44-4FE2-843C-D97FAFF16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88F3BD-F23A-40B2-A3D9-BC0C6E99B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F7C040-9DFE-4761-BDE2-3C328722E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product demo video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41CC18-A929-4B99-B8DA-DA6FC7961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4638FB-0059-426F-A3DA-0647A7643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9AB834-813B-4531-8BB0-1AFC74E98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468B028-5463-4827-BC68-89CA77AF1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Open with the problem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F39FD5E-8F31-44E5-B9F0-68D3A47CC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6B8567-CA76-408B-BA81-3B7F1B9FB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8B371B-A587-42AF-8C53-FB8A32E63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509ED9D-8FCE-4884-B46C-B4B979FF9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61A3A88-671A-4D76-BA61-2A7C80482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Show the mug in use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07A790-0D06-42F8-9AB2-C732B8B6B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E5CFBEE-8A39-4235-8A42-BF3C66DD1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CE163CC-E446-4F19-84EE-436ABD840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F2FC02F-90B8-4A98-9D7A-5D378699C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DFD062A-B574-4F86-8F21-A1452D63A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Highlight key features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BBBFBA7-5BE7-4F13-8F76-3F03E5E8A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993368A-DC22-48BD-8300-269BEA810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D56EF0D-9721-4431-938E-3F6153B84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C927616-41A2-4E65-BABD-325B5E29B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BF17066-A5BE-4AB1-842F-9CD4F571D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End with a clear CTA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BAEFA03-E210-43E2-A5B9-3C86F635E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96054089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CBF2C8-359B-4DFA-8438-3EA2C5591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1B89F4-2FD8-406B-83B0-D2556CE5F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2420FB-B035-421B-8230-5B944CA47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 the product in action, not just in words.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2B7B6C-CE99-4305-9CE0-396AE3D78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437DDE-C66A-40E2-8916-D676D072C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5CCE88-C7C1-42B4-B6BC-72CDBEBE7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253638-E755-40B7-9CA0-CE8921FDE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6408391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2026-10-01T21:32:32.2410000Z</dcterms:created>
  <dcterms:modified xsi:type="dcterms:W3CDTF">2026-10-01T21:32:32.2410000Z</dcterms:modified>
</coreProperties>
</file>