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199c6b2dfa44b0" /><Relationship Type="http://schemas.openxmlformats.org/officeDocument/2006/relationships/extended-properties" Target="/docProps/app.xml" Id="R82a84b5e67634b5d" /><Relationship Type="http://schemas.openxmlformats.org/officeDocument/2006/relationships/officeDocument" Target="/ppt/presentation.xml" Id="R83760f550d9047e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23a2a4f17b24bd6"/>
  </p:sldMasterIdLst>
  <p:notesMasterIdLst>
    <p:notesMasterId xmlns:r="http://schemas.openxmlformats.org/officeDocument/2006/relationships" r:id="R8bbaa717d04e4e24"/>
  </p:notesMasterIdLst>
  <p:sldIdLst>
    <p:sldId xmlns:r="http://schemas.openxmlformats.org/officeDocument/2006/relationships" id="256" r:id="R833087357a31426e"/>
    <p:sldId xmlns:r="http://schemas.openxmlformats.org/officeDocument/2006/relationships" id="257" r:id="R5551e65a329a423a"/>
    <p:sldId xmlns:r="http://schemas.openxmlformats.org/officeDocument/2006/relationships" id="258" r:id="Rc26c74e3862343ad"/>
    <p:sldId xmlns:r="http://schemas.openxmlformats.org/officeDocument/2006/relationships" id="259" r:id="R01a43f0a6acf411e"/>
    <p:sldId xmlns:r="http://schemas.openxmlformats.org/officeDocument/2006/relationships" id="260" r:id="R4e1d1170fe364930"/>
    <p:sldId xmlns:r="http://schemas.openxmlformats.org/officeDocument/2006/relationships" id="261" r:id="Rdd2673d8f06b44a9"/>
    <p:sldId xmlns:r="http://schemas.openxmlformats.org/officeDocument/2006/relationships" id="262" r:id="Rec440c23fd9448a8"/>
    <p:sldId xmlns:r="http://schemas.openxmlformats.org/officeDocument/2006/relationships" id="263" r:id="R45b4d51be91b485b"/>
    <p:sldId xmlns:r="http://schemas.openxmlformats.org/officeDocument/2006/relationships" id="264" r:id="Re18f68b8a84d4cde"/>
    <p:sldId xmlns:r="http://schemas.openxmlformats.org/officeDocument/2006/relationships" id="265" r:id="R597574b5456644cd"/>
    <p:sldId xmlns:r="http://schemas.openxmlformats.org/officeDocument/2006/relationships" id="266" r:id="R7d072d8e0e4c49f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d927d8509a14592" /><Relationship Type="http://schemas.openxmlformats.org/officeDocument/2006/relationships/slideMaster" Target="/ppt/slideMasters/slideMaster1.xml" Id="R823a2a4f17b24bd6" /><Relationship Type="http://schemas.openxmlformats.org/officeDocument/2006/relationships/notesMaster" Target="/ppt/notesMasters/notesMaster1.xml" Id="R8bbaa717d04e4e24" /><Relationship Type="http://schemas.openxmlformats.org/officeDocument/2006/relationships/presProps" Target="/ppt/presProps.xml" Id="R9b254df9bec74e7b" /><Relationship Type="http://schemas.openxmlformats.org/officeDocument/2006/relationships/tableStyles" Target="/ppt/tableStyles.xml" Id="Rfa5d2dc092a34e1e" /><Relationship Type="http://schemas.openxmlformats.org/officeDocument/2006/relationships/slide" Target="/ppt/slides/slide1.xml" Id="R833087357a31426e" /><Relationship Type="http://schemas.openxmlformats.org/officeDocument/2006/relationships/slide" Target="/ppt/slides/slide2.xml" Id="R5551e65a329a423a" /><Relationship Type="http://schemas.openxmlformats.org/officeDocument/2006/relationships/slide" Target="/ppt/slides/slide3.xml" Id="Rc26c74e3862343ad" /><Relationship Type="http://schemas.openxmlformats.org/officeDocument/2006/relationships/slide" Target="/ppt/slides/slide4.xml" Id="R01a43f0a6acf411e" /><Relationship Type="http://schemas.openxmlformats.org/officeDocument/2006/relationships/slide" Target="/ppt/slides/slide5.xml" Id="R4e1d1170fe364930" /><Relationship Type="http://schemas.openxmlformats.org/officeDocument/2006/relationships/slide" Target="/ppt/slides/slide6.xml" Id="Rdd2673d8f06b44a9" /><Relationship Type="http://schemas.openxmlformats.org/officeDocument/2006/relationships/slide" Target="/ppt/slides/slide7.xml" Id="Rec440c23fd9448a8" /><Relationship Type="http://schemas.openxmlformats.org/officeDocument/2006/relationships/slide" Target="/ppt/slides/slide8.xml" Id="R45b4d51be91b485b" /><Relationship Type="http://schemas.openxmlformats.org/officeDocument/2006/relationships/slide" Target="/ppt/slides/slide9.xml" Id="Re18f68b8a84d4cde" /><Relationship Type="http://schemas.openxmlformats.org/officeDocument/2006/relationships/slide" Target="/ppt/slides/slide10.xml" Id="R597574b5456644cd" /><Relationship Type="http://schemas.openxmlformats.org/officeDocument/2006/relationships/slide" Target="/ppt/slides/slide11.xml" Id="R7d072d8e0e4c49f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e8c4a4ee8b46b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cdc1fe9ee24b9d" /><Relationship Type="http://schemas.openxmlformats.org/officeDocument/2006/relationships/notesMaster" Target="/ppt/notesMasters/notesMaster1.xml" Id="Rfbfdbc859c3a453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e730c81b234592" /><Relationship Type="http://schemas.openxmlformats.org/officeDocument/2006/relationships/notesMaster" Target="/ppt/notesMasters/notesMaster1.xml" Id="R9fa09b6f5ddc4a8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441ad1148a74237" /><Relationship Type="http://schemas.openxmlformats.org/officeDocument/2006/relationships/notesMaster" Target="/ppt/notesMasters/notesMaster1.xml" Id="R89722ad0667346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e86742ce7254b56" /><Relationship Type="http://schemas.openxmlformats.org/officeDocument/2006/relationships/notesMaster" Target="/ppt/notesMasters/notesMaster1.xml" Id="R3f4a7181428c48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da37ae564f4d88" /><Relationship Type="http://schemas.openxmlformats.org/officeDocument/2006/relationships/notesMaster" Target="/ppt/notesMasters/notesMaster1.xml" Id="Ra7eb70700f784c7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9b8cba415d4b6e" /><Relationship Type="http://schemas.openxmlformats.org/officeDocument/2006/relationships/notesMaster" Target="/ppt/notesMasters/notesMaster1.xml" Id="R8ebb65624fb3441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dae75efe1d6409e" /><Relationship Type="http://schemas.openxmlformats.org/officeDocument/2006/relationships/notesMaster" Target="/ppt/notesMasters/notesMaster1.xml" Id="R1658c9c65cb141d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5477fae98d14786" /><Relationship Type="http://schemas.openxmlformats.org/officeDocument/2006/relationships/notesMaster" Target="/ppt/notesMasters/notesMaster1.xml" Id="R959c3cef7cea433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990c4c655f486e" /><Relationship Type="http://schemas.openxmlformats.org/officeDocument/2006/relationships/notesMaster" Target="/ppt/notesMasters/notesMaster1.xml" Id="Ra6950737f7e74b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23d6516db24d51" /><Relationship Type="http://schemas.openxmlformats.org/officeDocument/2006/relationships/notesMaster" Target="/ppt/notesMasters/notesMaster1.xml" Id="R3633cec4eb0e4e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2aad06f0a4e497d" /><Relationship Type="http://schemas.openxmlformats.org/officeDocument/2006/relationships/notesMaster" Target="/ppt/notesMasters/notesMaster1.xml" Id="R02ff719958314e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d98fa8dfb4426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37dcb3979514b2e" /><Relationship Type="http://schemas.openxmlformats.org/officeDocument/2006/relationships/slideLayout" Target="/ppt/slideLayouts/slideLayout1.xml" Id="R7de60cc6bfb7490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de60cc6bfb7490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7349044e65400f" /><Relationship Type="http://schemas.openxmlformats.org/officeDocument/2006/relationships/image" Target="/ppt/media/image.png" Id="R9d0d761c872f4a07" /><Relationship Type="http://schemas.openxmlformats.org/officeDocument/2006/relationships/notesSlide" Target="/ppt/notesSlides/notesSlide1.xml" Id="Ra23e54fe9d364d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6c124963144cd" /><Relationship Type="http://schemas.openxmlformats.org/officeDocument/2006/relationships/notesSlide" Target="/ppt/notesSlides/notesSlide2.xml" Id="R5383d6987794483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535829272f4964" /><Relationship Type="http://schemas.openxmlformats.org/officeDocument/2006/relationships/notesSlide" Target="/ppt/notesSlides/notesSlide3.xml" Id="R3cae3676bbd54be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b2748d44c84f3c" /><Relationship Type="http://schemas.openxmlformats.org/officeDocument/2006/relationships/notesSlide" Target="/ppt/notesSlides/notesSlide4.xml" Id="R0723df2c6f564c1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31ed1c1754998" /><Relationship Type="http://schemas.openxmlformats.org/officeDocument/2006/relationships/notesSlide" Target="/ppt/notesSlides/notesSlide5.xml" Id="R0b44fff5bb5449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32e986e1ac45b2" /><Relationship Type="http://schemas.openxmlformats.org/officeDocument/2006/relationships/notesSlide" Target="/ppt/notesSlides/notesSlide6.xml" Id="R2c97f0040c79405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7698a18d5b4238" /><Relationship Type="http://schemas.openxmlformats.org/officeDocument/2006/relationships/notesSlide" Target="/ppt/notesSlides/notesSlide7.xml" Id="Rbff7b2b7a11049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74b3ad149e450c" /><Relationship Type="http://schemas.openxmlformats.org/officeDocument/2006/relationships/notesSlide" Target="/ppt/notesSlides/notesSlide8.xml" Id="Ra7b2a1bf1dab4cb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b6580e60bd471d" /><Relationship Type="http://schemas.openxmlformats.org/officeDocument/2006/relationships/notesSlide" Target="/ppt/notesSlides/notesSlide9.xml" Id="Ra7b4c3644bab444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bdc17be6fe43f7" /><Relationship Type="http://schemas.openxmlformats.org/officeDocument/2006/relationships/notesSlide" Target="/ppt/notesSlides/notesSlide10.xml" Id="Ra9c21e1824ae48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4e40b066cb440e" /><Relationship Type="http://schemas.openxmlformats.org/officeDocument/2006/relationships/notesSlide" Target="/ppt/notesSlides/notesSlide11.xml" Id="Rebcba990270446e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745EA-45F2-496C-96CB-95891DB28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1628FE-4C77-47A1-B151-A8C69E32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4E91E0-407C-49DF-BB08-9193706E2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 Demo Video Presentation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3311E7-FE94-49A7-8979-846D48225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shows how its app helps teams turn rough clips into polished product demos.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C8F4B-8106-42CE-A2E9-466BF4D74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84D830-9076-468C-A59B-7921FFE93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BC476D-03DA-452E-B241-DD6984DA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A8C53A-3E24-410A-A720-718B2D436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d761c872f4a0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6537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F0E26A-B34C-4714-9648-11B422B21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E61B0B-BE18-41FB-BEDF-2DC425223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02C7AE-3193-4CB9-BEE3-F76FEFE50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886ED9-47EF-4B35-8235-A4A55B66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763F35-8030-461E-B014-7176FCFC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6E7D9A-FA73-49DD-93E7-1D2E58015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AC361-F19B-4568-9FD3-31F1E52A2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A5A928-34A1-4E20-A670-3AB69E173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1ECB55-C4FA-4A5C-9032-46884ABA9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Import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5C84F9-4D19-4F4C-B5F1-A57442A24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14BC19-7674-4DFE-94E4-54BFEA496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EA537D-A00A-413A-9E69-741E5724A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How it works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0E42E6-8D6F-4C26-88D6-8D967642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FA6260-B083-4B65-95ED-CDE5E877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232ED7-976B-4275-A766-FB9460BD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2696A4-A32F-49A5-9F74-283B52584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Team workflow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9CA7E5-1E76-42EB-BE53-17661DDC4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1CD630-AF28-4C02-992A-5D3FA432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AC75ED-6998-47E5-B4A0-2F766403B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5F6E990-9E5B-40BC-AF6C-21BC4990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 result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6EE9E4-63CF-4465-96FF-2E128974D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Match brand style</a:t>
            </a:r>
          </a:p>
        </p:txBody>
      </p:sp>
    </p:spTree>
    <p:extLst>
      <p:ext uri="{BB962C8B-B14F-4D97-AF65-F5344CB8AC3E}">
        <p14:creationId xmlns:p14="http://schemas.microsoft.com/office/powerpoint/2010/main" val="84362240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473C01-04B1-43F9-8A2E-BA2C1B820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0D319-B342-4220-857E-9EC3166A0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E8B30-D08F-4AC7-8E2B-CC6F69F97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5A8F25-DA6C-4550-8380-E759118B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81BA72-A853-41EA-A204-0195355EF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Show the app turning raw footage into a clear demo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5FAF3E-91C2-45F0-ACDC-E7DC61FB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CE02E1-CF61-4E2E-B4B6-D6CAD98E4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1116296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08AE066-044F-4037-9B3B-99423B4CB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8338F2A-514B-402E-ADE6-AA132500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AD5BBA-CBE3-4F5D-8023-8C1C09B05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CBBBDD-D0B0-43E2-AC5E-147F1CE4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4860ED-BE0C-43EF-B08A-2321A6923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3210CC-8F82-489D-ACB8-41464B0D1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8C5150-A779-49B4-B5E5-E895F342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906CA4-A3CA-4B7D-94F7-D8DE3FAB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C381C2-CBB9-449F-AE09-2FF8A8046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F4284-278B-42AF-847D-681A79991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7C75D0-0F8E-411F-BC8D-F1B660312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91B056-2429-473A-9177-BB57651C7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A7251D-1921-4522-B3FC-A03177005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B6BA06-3D03-4343-BC77-1B2AE58B1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12F615-5FDF-46F9-A62F-6E99A7DA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424717-6EF8-4014-9468-BBAA108E4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3AF98EE-623F-49BA-82E7-802F4091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B4EDC5-DF22-44CA-9275-64297E9AD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56F899-DA1E-45CA-94E6-DE9370A28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4984C3-11CB-4D7E-8B2E-868733B66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050527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C38AF64-974B-4B8F-8737-75033911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C8F675-F50A-46C8-9237-BCBA6A648B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C9E45A-B7BC-4955-8BED-469951BBD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72FA8-C0E5-4E7F-8C5F-A4963DE2B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716A79-0A0A-40C4-BE0B-D670CA762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812478-5907-4AC5-A2B3-A43594725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01FE86-2344-48E4-8AC2-970DAF43AC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CD9325-AA52-4616-90E1-06A3DA06D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04E88-DA41-453E-97AF-7173FA123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694151-ACF7-4534-9A8B-72485B9F6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333DC3-8695-4D18-8708-4BE3BFF94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55619F-9F4B-43D0-8272-B17203C1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0207A5-D01C-4C31-A7E3-0E813AA22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0850BA-DDD4-47C9-8C73-DBB434F6F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A33AA1-13CD-45AF-8470-5265195D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D33989E-6443-4F1E-AF48-732F5E3C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2DCC45-67A2-4F2C-BD02-297CA8BC9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885C15-9446-4985-80E6-6289A279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6F6C47-751F-4663-A24F-292413BE0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EE42CD-2037-4395-8A1C-580FAA013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29F047-54C4-403C-8DD1-8156FA33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brand style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6C15083-BDE8-40B0-A55B-741EC2BD3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D30E21-47A7-4D29-B3CF-6C6C14B54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477366-C4D9-4C90-82CE-4935F509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0D70B90-5B23-438A-BCF5-B99EBF74A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3F0C89-803E-45DA-8C7B-12F310621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6821108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BFF079-75A3-42A2-AE85-80F8CEA4D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185290-F14E-4AE4-808F-A38C9CAF9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BD47AB-CECA-4794-81DE-07C8DC0A1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2EFFFA-D9A5-4C77-831E-F1F31215B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A6462A-FAE0-44AF-92D0-20A308C36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47C001-E958-495E-8D7D-0B88BB7CC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B7E001-2874-452B-AC65-FE74B6D3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D09C81-E175-4B72-88D6-B5E332241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854CB8-16E6-482B-8234-0A941B6BD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Clips feel scattered and hard to follow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FD2533-D32C-45A1-947C-683C7A795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6E2DB1B-6D1E-40D0-B159-42AEAFE5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Editing takes too many back-and-forth rounds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FAB6A6-022C-4C99-AAF7-94A06439B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D4436B-5C95-40FB-B569-095EBA91B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4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Brand details look inconsistent across videos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C4997D-D862-4758-9CC3-6D3454033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C6BFDB-800D-4C7B-AC59-A956644A2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B6D3B7-4215-4EEA-BAEB-361710D23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40DE48-A06A-40EC-97EA-1FA4100F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2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3A2E6C-8A60-4B7F-9564-ACA1B26B4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01BBEF-AC66-47C3-858E-3F537E0EB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Edits stay consistent with the brand look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4C3875-CED5-4E60-9CEE-D4E0B6D3F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B047CB-588B-45AD-A256-6BF15DAE8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8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reuse the same demo structure</a:t>
            </a:r>
          </a:p>
        </p:txBody>
      </p:sp>
    </p:spTree>
    <p:extLst>
      <p:ext uri="{BB962C8B-B14F-4D97-AF65-F5344CB8AC3E}">
        <p14:creationId xmlns:p14="http://schemas.microsoft.com/office/powerpoint/2010/main" val="47397456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C20B25-357F-4C6E-844A-EE2F102B6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63F812-9ECD-4AF0-81B5-7DA1317F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35AECB-F113-477A-91A6-FE7E6521C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D90A13-9AC2-42FE-A548-21A84547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CA96A4A-6975-4DA1-A151-998641FCC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6D1094-D5CA-4C2B-8799-CC31C0690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8BF837-1A3E-437E-BD48-959B7788A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F79BB6-0B7F-44AB-84A1-1A6F3BD95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B09E20-D73E-4FB2-B627-2E19CB694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7F0034-8080-4339-8193-29DA6B778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features with a clean, repeatable video flow.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0E8EE1-9177-4290-BEE6-C7101EA59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6F3599-3FF0-4471-85B7-4CFAC9C35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11F1A5-1F87-4E42-BDDC-4413522F4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A401D2-FA44-4F4E-BD8E-4E6A61B38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MARKETING LEADS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E0E216-EE6A-4494-9671-A593709A3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polished demo content that supports launches, emails, and landing pages.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17D2E4-BE6F-4E45-9080-CEF71E17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0E546-A055-4588-9998-00878F36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ADE66B-D5AD-4338-BDA7-02377D699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C4B9E0-D14B-48E6-BD3D-7733E9C4C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SALES REPS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3FF580-E868-47FD-927D-7820ABE8A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video to show prospects how the product solves a real problem.</a:t>
            </a:r>
          </a:p>
        </p:txBody>
      </p:sp>
    </p:spTree>
    <p:extLst>
      <p:ext uri="{BB962C8B-B14F-4D97-AF65-F5344CB8AC3E}">
        <p14:creationId xmlns:p14="http://schemas.microsoft.com/office/powerpoint/2010/main" val="82668084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CF00738-89C6-4379-BAAE-27BD38114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37E2D7D-2C2F-4D96-932B-C7308B651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71B5CD-C8D1-48B4-85D7-9EC0B0A57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AFB0B7-1C10-49E4-AE14-B9747C8D7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D6A7E2-67EB-4BD9-B238-13708942F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9E2054-C9A8-405F-A43B-46463A29D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3774BF-C688-4F48-8442-2EED86CF5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D5EEC4-8119-43C5-A79A-1626B742C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7F16E2-2394-478F-8C71-D2C456BAF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E3685C-D0A8-4F4C-957F-C8F94F8A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4425B5-B63C-4A09-B872-E729BBEB7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 rough clips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A48762-314D-4DDD-AA98-AA69820B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E09DCB-3883-40A3-939F-05F27F8982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11A69-FC4F-4926-921E-650C9C91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BEFA74-F3AA-48FE-9539-425A60884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A31993-ACD9-433A-89BC-B32DF300A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C7F7AD-BDD6-4335-A1C5-1063FD80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197157-FEFC-469B-8A7C-E558A0ECA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B4472A0-DCF1-4DB3-9065-9000DDC3C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3F2F4-4556-4B9D-A737-4AF77E66A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66BD24-3CE3-4C69-98C0-46A8972B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E3FBE6-00FF-4A4A-B4A8-2E7C72A0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F632AD8-0473-4CAC-81BD-D97A6E964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802D2A-04FB-4069-8A6B-1B4AA2696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21F887B-A8AE-4301-8712-FB4EA887D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A875114-A61A-45A8-800F-D44E5567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E0C1401-68F6-45FE-B3BA-5DD71DDCF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C32C448-7CFB-45E6-BD9F-917A7469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4A0CDEE-81D0-403B-9CFB-10554BBB2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Match brand style</a:t>
            </a:r>
          </a:p>
        </p:txBody>
      </p:sp>
    </p:spTree>
    <p:extLst>
      <p:ext uri="{BB962C8B-B14F-4D97-AF65-F5344CB8AC3E}">
        <p14:creationId xmlns:p14="http://schemas.microsoft.com/office/powerpoint/2010/main" val="38071487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2DB018-41A1-4CC6-818A-F9F6FE673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38FC14-F671-4B3E-A1E9-389C02D6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8071DF-4A45-496A-835E-9D36985A0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FC8C7-00FA-4CAB-9578-764A157F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5364AF-D375-4FF3-BBBD-EE0237AA2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ACE260-9DCD-4E4C-8FEF-3468A84F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36FB2A-1553-428C-9FE7-E2611E6EE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1E012F-597F-4AFA-8CF5-EAB67EC8F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raw screen recordings into a clear product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99D56-1EE5-4EE2-96E2-E7D2F7302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B8A890-C2C9-4179-8C6A-1A7B5806B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91CDBC-FEB3-420D-A417-172458C9F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24A8E5-BA56-48B0-881B-73F62D253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CDC8A9-4162-47D5-AEC5-EFAB23455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97DF7A-B6DF-4EAC-9FBF-614FD7DC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B1CB81-5ED5-4914-8190-506B64821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898BF1-4514-44F1-AFAD-F58B2B7FC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E0A953E-BD15-4EB9-90FC-76B5A4B4C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82A1F4-1637-480F-90B0-7E3092CC9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</p:spTree>
    <p:extLst>
      <p:ext uri="{BB962C8B-B14F-4D97-AF65-F5344CB8AC3E}">
        <p14:creationId xmlns:p14="http://schemas.microsoft.com/office/powerpoint/2010/main" val="73173020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0C342B-8418-49CC-84E2-06D5EFFA6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A99FC-4631-4361-B341-140B0AD48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95016-EBA8-4503-8CC1-7A7C42CE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6AF381-DECD-408A-9089-B8E33DCDD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1D320A-E4EC-4BFC-993D-1FAAE942D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96F115-26A5-4CDD-B638-454FAD807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2FD3FC-9558-41E2-98C1-0EDA6313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4DF2D0-6DF7-49BB-BD36-F19D43E7D9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09391E-EAC3-482F-B47B-AFC8B9B0C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Import rough clips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C0A31F-7F07-4220-8F26-F1A0829F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65C2B6-F905-492D-9D74-07AA755FD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FE7858-B33C-43E6-8A6C-DF661BCE2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8A3324-FC83-4AD5-B987-89AED4C57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196BB1-D6B5-49CD-89C7-45CDC8B87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Trim key moments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BCACD2-089A-4E5E-BB01-A31570D4B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8E5117-D833-4646-8754-590D02C5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3A07D7-1F72-4C6D-B361-6ED2DBCD4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564305-4DBC-43ED-BD47-58AFED937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72A4BB-0174-4EFC-9461-0FD45198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captions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37D555-2312-4069-A0B8-13BA63AAC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4B0398-8467-4916-A14C-300802E0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6CFE08-9ABF-4D8C-8F49-58EAE6B2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72B4B2-63C6-4A24-A719-5800DAD6A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9065E2-9F4F-4160-8AFD-0A79F77DED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Export and share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51BB6B-D7CA-427C-9FC6-92194AD5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4949988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DFC403-D9C8-4A0F-BACB-A6EA8D96B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68723-41E4-4FD6-86BB-9B74247C2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4AFD64-3019-47EF-B0C6-127675999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demo process makes the product easier to understand.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83D16-492F-4757-B88D-3499BD1F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D75774-0CF4-4472-BC53-4D2A8ADA6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5D4DFF-794E-46D4-B640-161EEFE26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873BE-745E-45A1-A61C-00FA17D4C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767131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2026-09-30T14:46:19.0590000Z</dcterms:created>
  <dcterms:modified xsi:type="dcterms:W3CDTF">2026-09-30T14:46:19.0590000Z</dcterms:modified>
</coreProperties>
</file>