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81ca0f8cdef4f1a" /><Relationship Type="http://schemas.openxmlformats.org/officeDocument/2006/relationships/extended-properties" Target="/docProps/app.xml" Id="R1278deba2e80438b" /><Relationship Type="http://schemas.openxmlformats.org/officeDocument/2006/relationships/officeDocument" Target="/ppt/presentation.xml" Id="R5767f173ba894e7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b462e642fb84a5c"/>
  </p:sldMasterIdLst>
  <p:notesMasterIdLst>
    <p:notesMasterId xmlns:r="http://schemas.openxmlformats.org/officeDocument/2006/relationships" r:id="Rfa2dddbbf5814ef5"/>
  </p:notesMasterIdLst>
  <p:sldIdLst>
    <p:sldId xmlns:r="http://schemas.openxmlformats.org/officeDocument/2006/relationships" id="256" r:id="Re88eb9dcc2d040f4"/>
    <p:sldId xmlns:r="http://schemas.openxmlformats.org/officeDocument/2006/relationships" id="257" r:id="Re1aad64c62184b09"/>
    <p:sldId xmlns:r="http://schemas.openxmlformats.org/officeDocument/2006/relationships" id="258" r:id="Re1a6c6bbc13e4466"/>
    <p:sldId xmlns:r="http://schemas.openxmlformats.org/officeDocument/2006/relationships" id="259" r:id="Re7b879625a784eb5"/>
    <p:sldId xmlns:r="http://schemas.openxmlformats.org/officeDocument/2006/relationships" id="260" r:id="R27bd49d27c184f42"/>
    <p:sldId xmlns:r="http://schemas.openxmlformats.org/officeDocument/2006/relationships" id="261" r:id="Ra2e99bb2147d4565"/>
    <p:sldId xmlns:r="http://schemas.openxmlformats.org/officeDocument/2006/relationships" id="262" r:id="R3fdca3eaf0a540b1"/>
    <p:sldId xmlns:r="http://schemas.openxmlformats.org/officeDocument/2006/relationships" id="263" r:id="R2ccea0c1a1524e34"/>
    <p:sldId xmlns:r="http://schemas.openxmlformats.org/officeDocument/2006/relationships" id="264" r:id="Rdbc3f95c64a74249"/>
    <p:sldId xmlns:r="http://schemas.openxmlformats.org/officeDocument/2006/relationships" id="265" r:id="R773a1f3d039d408f"/>
    <p:sldId xmlns:r="http://schemas.openxmlformats.org/officeDocument/2006/relationships" id="266" r:id="R4967280e1ce24f4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e000e4babb64848" /><Relationship Type="http://schemas.openxmlformats.org/officeDocument/2006/relationships/slideMaster" Target="/ppt/slideMasters/slideMaster1.xml" Id="R8b462e642fb84a5c" /><Relationship Type="http://schemas.openxmlformats.org/officeDocument/2006/relationships/notesMaster" Target="/ppt/notesMasters/notesMaster1.xml" Id="Rfa2dddbbf5814ef5" /><Relationship Type="http://schemas.openxmlformats.org/officeDocument/2006/relationships/presProps" Target="/ppt/presProps.xml" Id="R90a86e46a9e64364" /><Relationship Type="http://schemas.openxmlformats.org/officeDocument/2006/relationships/tableStyles" Target="/ppt/tableStyles.xml" Id="Rf00a84be92204626" /><Relationship Type="http://schemas.openxmlformats.org/officeDocument/2006/relationships/slide" Target="/ppt/slides/slide1.xml" Id="Re88eb9dcc2d040f4" /><Relationship Type="http://schemas.openxmlformats.org/officeDocument/2006/relationships/slide" Target="/ppt/slides/slide2.xml" Id="Re1aad64c62184b09" /><Relationship Type="http://schemas.openxmlformats.org/officeDocument/2006/relationships/slide" Target="/ppt/slides/slide3.xml" Id="Re1a6c6bbc13e4466" /><Relationship Type="http://schemas.openxmlformats.org/officeDocument/2006/relationships/slide" Target="/ppt/slides/slide4.xml" Id="Re7b879625a784eb5" /><Relationship Type="http://schemas.openxmlformats.org/officeDocument/2006/relationships/slide" Target="/ppt/slides/slide5.xml" Id="R27bd49d27c184f42" /><Relationship Type="http://schemas.openxmlformats.org/officeDocument/2006/relationships/slide" Target="/ppt/slides/slide6.xml" Id="Ra2e99bb2147d4565" /><Relationship Type="http://schemas.openxmlformats.org/officeDocument/2006/relationships/slide" Target="/ppt/slides/slide7.xml" Id="R3fdca3eaf0a540b1" /><Relationship Type="http://schemas.openxmlformats.org/officeDocument/2006/relationships/slide" Target="/ppt/slides/slide8.xml" Id="R2ccea0c1a1524e34" /><Relationship Type="http://schemas.openxmlformats.org/officeDocument/2006/relationships/slide" Target="/ppt/slides/slide9.xml" Id="Rdbc3f95c64a74249" /><Relationship Type="http://schemas.openxmlformats.org/officeDocument/2006/relationships/slide" Target="/ppt/slides/slide10.xml" Id="R773a1f3d039d408f" /><Relationship Type="http://schemas.openxmlformats.org/officeDocument/2006/relationships/slide" Target="/ppt/slides/slide11.xml" Id="R4967280e1ce24f4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9fe02d02020452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1e428ec48394a11" /><Relationship Type="http://schemas.openxmlformats.org/officeDocument/2006/relationships/notesMaster" Target="/ppt/notesMasters/notesMaster1.xml" Id="Rc00f4b302f9a45a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7169da26031438a" /><Relationship Type="http://schemas.openxmlformats.org/officeDocument/2006/relationships/notesMaster" Target="/ppt/notesMasters/notesMaster1.xml" Id="R19073b349c8b44d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6a2f783f6c34954" /><Relationship Type="http://schemas.openxmlformats.org/officeDocument/2006/relationships/notesMaster" Target="/ppt/notesMasters/notesMaster1.xml" Id="R367de0b2523845e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e76c793500c4749" /><Relationship Type="http://schemas.openxmlformats.org/officeDocument/2006/relationships/notesMaster" Target="/ppt/notesMasters/notesMaster1.xml" Id="R56d6f44c1d3b489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70226f9786942d5" /><Relationship Type="http://schemas.openxmlformats.org/officeDocument/2006/relationships/notesMaster" Target="/ppt/notesMasters/notesMaster1.xml" Id="R6d1ee1f77eac42d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70b727246a84522" /><Relationship Type="http://schemas.openxmlformats.org/officeDocument/2006/relationships/notesMaster" Target="/ppt/notesMasters/notesMaster1.xml" Id="Ra3b3671afe3b471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e375a89334345dc" /><Relationship Type="http://schemas.openxmlformats.org/officeDocument/2006/relationships/notesMaster" Target="/ppt/notesMasters/notesMaster1.xml" Id="Rb3168febd4ec497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ea3cc06fbe1442e" /><Relationship Type="http://schemas.openxmlformats.org/officeDocument/2006/relationships/notesMaster" Target="/ppt/notesMasters/notesMaster1.xml" Id="R6cb54b82d6f54ba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a624fe54e994203" /><Relationship Type="http://schemas.openxmlformats.org/officeDocument/2006/relationships/notesMaster" Target="/ppt/notesMasters/notesMaster1.xml" Id="R25c121e3e10249d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84ddc98c74f4889" /><Relationship Type="http://schemas.openxmlformats.org/officeDocument/2006/relationships/notesMaster" Target="/ppt/notesMasters/notesMaster1.xml" Id="R61f608310dcf408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fa089479bdd4567" /><Relationship Type="http://schemas.openxmlformats.org/officeDocument/2006/relationships/notesMaster" Target="/ppt/notesMasters/notesMaster1.xml" Id="R84921e6d3a124e1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42f2cc0b1a14fb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eb3f2ebcc7f406f" /><Relationship Type="http://schemas.openxmlformats.org/officeDocument/2006/relationships/slideLayout" Target="/ppt/slideLayouts/slideLayout1.xml" Id="Rb9ce226b80dc490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9ce226b80dc490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4f6a6646d64de2" /><Relationship Type="http://schemas.openxmlformats.org/officeDocument/2006/relationships/image" Target="/ppt/media/image.png" Id="R619bf2f7938c4290" /><Relationship Type="http://schemas.openxmlformats.org/officeDocument/2006/relationships/notesSlide" Target="/ppt/notesSlides/notesSlide1.xml" Id="R02845fa0bd834a8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761f7a361f409d" /><Relationship Type="http://schemas.openxmlformats.org/officeDocument/2006/relationships/notesSlide" Target="/ppt/notesSlides/notesSlide2.xml" Id="R5da756921e394de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426243d7e94494" /><Relationship Type="http://schemas.openxmlformats.org/officeDocument/2006/relationships/notesSlide" Target="/ppt/notesSlides/notesSlide3.xml" Id="Rfd41eec29fb64bf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63e2b077fc4a36" /><Relationship Type="http://schemas.openxmlformats.org/officeDocument/2006/relationships/notesSlide" Target="/ppt/notesSlides/notesSlide4.xml" Id="Rddbea0a8a11c485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abffa5e70c476e" /><Relationship Type="http://schemas.openxmlformats.org/officeDocument/2006/relationships/notesSlide" Target="/ppt/notesSlides/notesSlide5.xml" Id="R3a2b40d0a5da488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2f5726e08249c0" /><Relationship Type="http://schemas.openxmlformats.org/officeDocument/2006/relationships/notesSlide" Target="/ppt/notesSlides/notesSlide6.xml" Id="R3c07501ab0474d4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119f119cd24d2f" /><Relationship Type="http://schemas.openxmlformats.org/officeDocument/2006/relationships/notesSlide" Target="/ppt/notesSlides/notesSlide7.xml" Id="Rf09631bbffb94d2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7516f69f4f42d5" /><Relationship Type="http://schemas.openxmlformats.org/officeDocument/2006/relationships/notesSlide" Target="/ppt/notesSlides/notesSlide8.xml" Id="R819d4812d1b8445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51fd91f73a45c1" /><Relationship Type="http://schemas.openxmlformats.org/officeDocument/2006/relationships/notesSlide" Target="/ppt/notesSlides/notesSlide9.xml" Id="R9fe7b1afb0634a1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bcfbbfc54549a4" /><Relationship Type="http://schemas.openxmlformats.org/officeDocument/2006/relationships/notesSlide" Target="/ppt/notesSlides/notesSlide10.xml" Id="R588a2bc7845d407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ab51f0567c4841" /><Relationship Type="http://schemas.openxmlformats.org/officeDocument/2006/relationships/notesSlide" Target="/ppt/notesSlides/notesSlide11.xml" Id="R4d44c98efcb2424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9A76A3-54FA-40B1-948D-770B9E10F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3FC3A0-BBEF-4D95-B12A-35AB3F63A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437558-AFFE-4E13-844C-755371E62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Product Design Video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CB6EF0-004A-46DC-9C5D-2B71A7556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studio team turns a smart lamp concept into a clear launch story for investors.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29FA71-BAE9-43B4-A86A-13AFD8287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6B7388-002C-478C-AFF1-3F4BAE0E4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45986A-2ADF-4ED6-939F-C7E09C9A5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527DC8-6BFF-43C4-8A4E-5E088868E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9bf2f7938c4290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28507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75A08B5-81FE-4C8A-B0C6-CF1A01E5B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EC2751-CE86-4A1A-BD32-100BE05B5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7341E4-FE1D-4885-A26E-B5C4BE4AB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D7A9CA-0E48-406C-B9B4-E40686324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5FD5E9-7DF7-47C1-8C0B-65ABEFA7A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product design video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70F445-493F-4A5C-B3C8-0AA8638F3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348B69-897D-4CA5-A4FA-9CC8F20AF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7F0E25-A904-45F8-8B7A-195BD1961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3D14AE-83DA-4798-A696-49EABFF0B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user need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5457C3-B73F-4902-92C7-769A2D990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060280-982E-438E-BF98-800BC09C6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2B67BB-F0CF-4738-839C-AA31C78D4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Design Process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02D82B-7874-41B2-8BA5-C49EBEF32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key interactions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0DBE2E-B126-4939-B530-4E3F5B8D6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468C2C-7B2D-4931-B209-C9C9EEDA7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609A5F-7FF1-4D62-AAB9-63739BBDC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Storyboard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B064D7-40AE-42F8-84B3-9FBECCE1D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motion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B61CC5-BD11-48FC-8748-A92EEE055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9F280D-B3FE-4EF7-A04B-A6D3816E6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505C98-9386-459E-853C-3760CD27E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Launch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27DD2B-EA15-433F-87C3-66449934E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with stakeholders</a:t>
            </a:r>
          </a:p>
        </p:txBody>
      </p:sp>
    </p:spTree>
    <p:extLst>
      <p:ext uri="{BB962C8B-B14F-4D97-AF65-F5344CB8AC3E}">
        <p14:creationId xmlns:p14="http://schemas.microsoft.com/office/powerpoint/2010/main" val="54457740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2D31C0-B9FC-41B1-B993-3952130B9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A531BC-8040-48D0-B22A-6B68478E4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A47E44-0EDF-41E3-844B-8C13FD6F8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6597F7-176B-4B92-A167-6F336C8EB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F79B95-FA5F-47E4-BCC1-578CAD81A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design journey from sketch to launch-ready video.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236C06-95B2-4F79-A7A4-B06B625C6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B232FE-6B21-4F3B-8CA1-4530F1863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8934315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2C277E-00AA-4B1A-96FC-451E20DE2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B5DB4F-06CD-4733-A7F3-16DE27324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3EA9EE-8507-4B75-8B60-F6A4E2077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015788-E405-4259-B61B-0C66D8283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251790-3805-4495-816A-A347CFD76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product design video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020F19-C05C-49D5-A974-699D0A053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A336CD-D784-4E57-8311-63016AC09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039078-7427-4AA6-93CF-EF2F9C073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DC6AEE-AD2F-419F-9C99-727F304ED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product design video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2DD754-0521-409B-9D0C-D9D3AD023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693B04-3A18-47E1-91E3-530821487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9EB5B8-B3EA-4F5D-84E0-BFE6D3D3D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B1E4A5-E403-4E8F-8B35-9EBD1383A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E5D0FA-BFCA-40E8-B72A-E3363F9D0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design journey from sketch to la…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D1305A-0B5B-4BEF-B956-5C1E5AF44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524DC2-5920-44FF-8487-6292CF8D6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5212E2-8F0E-48D7-A923-D0425EC18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2A41CB-E313-4B88-87B2-633BBE65B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B6A5E4-77D3-4059-BC5A-984130180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&amp; Film: Refine for launch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F3F151-BDCB-4AA1-AD04-A39555DB0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09177968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6BEF27A-9F41-45CC-B3A3-8B3F543BA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3F3F3F-E533-4348-B571-765D7CE05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8604B6-06A2-4D99-A5AB-1EA292949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8CAE15-8CA3-4C2B-8BAB-7452F11E8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78894A-E50A-441E-9705-A90775D92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C593DA-1D47-4CD8-969E-E68DD61AB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C87BB5-4FA3-4C9F-B1CF-44DCA8975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505ECD-9091-49B8-9048-E99662EF0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F4423B-34E5-4BAE-A164-2C33CCD43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user need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C8269B-1D82-4F4E-B848-A8EFCCF73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7FAA5F-383D-4B40-92AA-A18644F06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FF3D57-AF12-4BEA-BAC7-123F63DDC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14FD36-D710-4E11-BBFF-D045E0132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Sketch key interactions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2B789E-D170-4062-8370-3B374C8EA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064DC1-E122-4247-A3E2-4C8081564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953B95-A961-4698-BC63-DE56881C9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BA6214-53C6-4CAD-B500-7FC3DFDD9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motion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E3487C-E8B7-44F9-9389-23CA9EDD4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2CA307-9F70-4C9C-8F04-24E18CF1D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3B4AA1-7046-47D6-B5AE-392FD489F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9D1F95-618F-4443-B523-0D9E1E862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with stakeholders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C32D604-E7C7-4B67-81EA-B0AA91BD5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E293D80-B6F6-4D74-AEB4-B5D4B10A2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4043C6C-C274-4170-B86C-6A19963DE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BFA8147-847A-4AD4-AF72-ABFE599CF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for launch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6CFD665-0E28-4D3E-AEFF-EA05F8A4F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87567871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B203E6-3F08-4FD5-806D-E3392536F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8C24CA-7F30-44FE-A229-BC7C1A1C3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25049E-1C67-45D1-8EB3-DBDCBAE59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88053A-79D3-4991-8725-DB23CD34E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E3622F-7BC7-473D-9C85-1DF952668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product design video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15C76F-4BEC-457E-8330-34AFD3B71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307E13-3671-4990-8976-CF5D72CEA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A8D0D3-AA55-4F2C-8BFA-3CA025302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AFF6EE-E890-4035-A760-FE8A3F9C0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1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concept feels hard to explain in one meeting.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763510-E268-4A6D-9003-0DCB84064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6A21B6-288B-4972-8D71-F0F633FC2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1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Design updates are scattered across different files.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2709A1-BE3C-4B96-B1ED-EEAE5C013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C78C50-D1A0-469E-A504-FD4CF5693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Stakeholders struggle to follow the product story.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C8413C-52F0-4DD3-8A24-E24CA2B56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36B6AC-AFF8-43AE-A1F3-1590A6C2F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A97523-5CED-4AD4-B3D8-ED0D04DDD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685E41-A199-4568-9A0B-894CF493F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0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idea is presented in a clear, visual sequence.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3C0084-E47A-4392-8294-5342550EF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4C9E31-A569-41CE-B75D-103E0EC2C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2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design choice is easy to review and discuss.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82CB0E-4E29-42F3-AEB1-2819513D1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866D3C-CC81-4DEA-AAFB-D92A73C12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0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leaves with a shared direction for next steps.</a:t>
            </a:r>
          </a:p>
        </p:txBody>
      </p:sp>
    </p:spTree>
    <p:extLst>
      <p:ext uri="{BB962C8B-B14F-4D97-AF65-F5344CB8AC3E}">
        <p14:creationId xmlns:p14="http://schemas.microsoft.com/office/powerpoint/2010/main" val="200356779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27D084-BBDD-4548-A2F8-6FADC6BD8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7A06DF-8782-4F91-A93E-F739110AE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159111-582F-44C3-8CE6-F0C2400A4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5460E0-F9CE-42B7-A8CC-D172538E8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CCB1C9-461A-4791-96F0-467751DD3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71DD64-BD17-4B08-9449-184481BBE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D289B3-CF8A-44AF-A6FB-D3AA03892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E4EBC4-F4E8-4E51-B74A-C104B582D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FF4C19-34C5-4FE0-9C77-61440FCD9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PRODUCT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54C4B9-56F0-4A92-9220-04D4982E3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explain the concept and design decisions.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65F213-F019-46E6-BC29-66E79776D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D4BBDE-9CFC-4E54-A62B-21012C635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01F627-3A43-4633-978C-3649C3F7C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894A9A-3C3D-4D1B-BEC2-2AECFFCFC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INVESTORS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AB0C98-14ED-42E7-A29C-B134C7CC2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clear view of the product value and market fit.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6490AF-9DBC-438E-A204-73A3418EE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0A1FFE-B740-4B77-A575-4D45EC479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4328A9-51C6-416F-84D7-992AB4585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C7F3DF-8BCA-4F13-BB24-09024F6E3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DESIGN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1985C5-0DD2-4232-A4C1-781B705F0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structured format to present visuals and feedback.</a:t>
            </a:r>
          </a:p>
        </p:txBody>
      </p:sp>
    </p:spTree>
    <p:extLst>
      <p:ext uri="{BB962C8B-B14F-4D97-AF65-F5344CB8AC3E}">
        <p14:creationId xmlns:p14="http://schemas.microsoft.com/office/powerpoint/2010/main" val="110483653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9E76C7D-D792-444D-BCD4-167057B44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F48EEE-F4EC-4945-8E09-A711F504F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EED060-951A-4196-A49B-2D35637EA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4B46AA-E30D-4F6F-A62D-20207846E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BB65E1-5375-44AA-83EE-5FD10BBFF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48F898-4EAD-4EA9-9F96-565F80D7C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2AF203-08EA-4CA0-A02C-673DAE4BA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DE85C8-7ACE-4723-BDFC-E2A047AD8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FD1C25-3710-4AEC-A6C1-50069DF73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52DF20-68A6-4730-BC9F-587F4BF4E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9A153B-7AF7-4233-962B-4310D00F9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user need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52F8AF-CAEF-404A-8EAA-83D2BB91C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0410BD-1336-47C3-8710-B0401DCD7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AB4717-AC6D-4B1B-B71E-8AB3A786F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E8D7E9-3823-40AA-87F1-A54D8DEC9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B25417-38E3-41FE-9FFA-DB642885F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47CBA2-D854-4CEA-AC1A-F69578278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Sketch key interactions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3E294E-1935-4527-9345-D7A5A49B0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9A52C5-10DD-4DEA-BB17-CE414269A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4F55F5-F41C-44B3-A291-A5C634881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D91DDF-8E0B-442B-8E7D-95111B78D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37B0899-C79F-4F4E-9DC6-808F9E4BF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DADB15-48ED-43BE-A076-DAD75D1ED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motion scenes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114558F-934E-491A-B43C-1280533D4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CE73618-7E4E-47E0-917B-50F6A13A4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0F4D109-07DF-4CFA-81B3-BE517BC3F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EC70DE4-4A5D-42A0-A9F4-A6E62FD4A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B2655D0-3CDF-4554-BFC2-ADFAC047A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6283F87-FBE0-4E71-96A0-B70F60279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with stakeholders</a:t>
            </a:r>
          </a:p>
        </p:txBody>
      </p:sp>
    </p:spTree>
    <p:extLst>
      <p:ext uri="{BB962C8B-B14F-4D97-AF65-F5344CB8AC3E}">
        <p14:creationId xmlns:p14="http://schemas.microsoft.com/office/powerpoint/2010/main" val="115744074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471B4D-CB4C-4383-8998-E6269F728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E8DDE8-E7B6-4369-9529-28DA7EE9C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CC0928-89DD-4398-B5D9-15DB14BBA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0D65B0-4C2B-413E-8EED-6130C314F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6C655E-682A-444F-AC12-01D8CFD52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14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product design video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D60988-AE69-45FE-9C1E-E3EFD7730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5450AC-2068-4ADE-9623-76A6D7FE7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F7AD9C-4AB7-4276-A105-79CD7659A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turn a smart lamp concept into a video story everyone can follow?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D6E03A-6321-4689-82B7-605FBCBC7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83D4A4-4B96-4975-A4DD-3CC626943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489853-10A7-44AE-ADB2-3BC59A3E5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5C61A0-64A0-4883-90E7-4BC16AC5D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key interactions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E6D36A-DD90-4CDB-80C1-681786A49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0689C3-9801-490B-B031-1CB2B5E0D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5EBF91-D4CD-4A84-9819-DD91A885F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motion scenes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866B93-72D2-4C10-A53E-A91138AC0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A070EE-9FBD-43AB-9376-C791B4EAB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7B1478-ACBB-4C00-8C6A-945180356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for launch</a:t>
            </a:r>
          </a:p>
        </p:txBody>
      </p:sp>
    </p:spTree>
    <p:extLst>
      <p:ext uri="{BB962C8B-B14F-4D97-AF65-F5344CB8AC3E}">
        <p14:creationId xmlns:p14="http://schemas.microsoft.com/office/powerpoint/2010/main" val="85101118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A780C3F-2BF8-4CEA-B09E-5E4798976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8F380C-9DCD-4A63-89AA-B0AF055FD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C59FA5-2802-439D-980C-6F22C10F1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3FC623-2166-42BA-8C81-561D114EB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2FE6D2-263E-434D-836F-6F83D0EB1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product design video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BDAD89-1B8C-412C-BF99-76A5D4CFE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5E488E-1AA7-4400-9AD4-563AF5881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8E2BD3-F260-46C3-A93F-C39B1BBB9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3EB48E-A352-4A55-93E0-CEDEB003C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user need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1B1D03-D547-4DE4-96BF-FF0E6221A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8CE7AE-7A17-4D0B-87F6-90C6EA818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99B67C-AA98-49BD-AE48-B03240E55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6C85E2-4140-4FD4-A003-3F1CE43F8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A0692E-1FD9-4643-AD09-82FF2F9EB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Sketch key interactions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F4C0B8-C146-40BD-813C-BB10312D7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B0F41F-390C-450C-91E1-5685CEE35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49C5F4-1F6A-48CB-9838-84670F32A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28893D-B4AA-4301-8902-53E946811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62AE32-787F-4079-9D5A-0F10EFF80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motion scenes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62F92C-2A75-4017-82C0-CE1501227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6AD141-139F-4390-928F-CDBFA0404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D10CACE-702A-48B8-B999-24556A908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3DC23EC-FCFB-4474-BC76-7ECC43B0D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5503732-3EDB-4649-AF14-2A96EE8AF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for launch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2873562-58A2-478F-BA22-95F3DE551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7715768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352DD0-1A4B-40B0-92D8-97436D840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915B1F-C36F-43F4-8991-2C649653A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347A7B-A836-46B9-A281-286160F10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Bring the product story to life with a clean visual flow.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342C22-666E-477B-A50C-E16A97918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05BF04-C65E-4FFC-8E1F-7C4E157A6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6DE43B-6FDF-4012-A1B8-EE577E4B0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7852CF-25C6-4A0A-8AC5-EA6162154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44162062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2026-10-01T21:11:50.3540000Z</dcterms:created>
  <dcterms:modified xsi:type="dcterms:W3CDTF">2026-10-01T21:11:50.3540000Z</dcterms:modified>
</coreProperties>
</file>