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2394ca7a974576" /><Relationship Type="http://schemas.openxmlformats.org/officeDocument/2006/relationships/extended-properties" Target="/docProps/app.xml" Id="R81097a78d26b4590" /><Relationship Type="http://schemas.openxmlformats.org/officeDocument/2006/relationships/officeDocument" Target="/ppt/presentation.xml" Id="Rf99e5f02b20d4f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5805e5eddc4b02"/>
  </p:sldMasterIdLst>
  <p:notesMasterIdLst>
    <p:notesMasterId xmlns:r="http://schemas.openxmlformats.org/officeDocument/2006/relationships" r:id="R19863b5be5bb486c"/>
  </p:notesMasterIdLst>
  <p:sldIdLst>
    <p:sldId xmlns:r="http://schemas.openxmlformats.org/officeDocument/2006/relationships" id="256" r:id="R047e62e628884292"/>
    <p:sldId xmlns:r="http://schemas.openxmlformats.org/officeDocument/2006/relationships" id="257" r:id="Re05ab7c14a8b4645"/>
    <p:sldId xmlns:r="http://schemas.openxmlformats.org/officeDocument/2006/relationships" id="258" r:id="Rb9e67d2e51534157"/>
    <p:sldId xmlns:r="http://schemas.openxmlformats.org/officeDocument/2006/relationships" id="259" r:id="R8fdca7db68f94d0b"/>
    <p:sldId xmlns:r="http://schemas.openxmlformats.org/officeDocument/2006/relationships" id="260" r:id="R3c6a3f9c2a7043bb"/>
    <p:sldId xmlns:r="http://schemas.openxmlformats.org/officeDocument/2006/relationships" id="261" r:id="Ra9f8f33d4799443c"/>
    <p:sldId xmlns:r="http://schemas.openxmlformats.org/officeDocument/2006/relationships" id="262" r:id="R928e283dd43840c0"/>
    <p:sldId xmlns:r="http://schemas.openxmlformats.org/officeDocument/2006/relationships" id="263" r:id="R3fbd476870fd4237"/>
    <p:sldId xmlns:r="http://schemas.openxmlformats.org/officeDocument/2006/relationships" id="264" r:id="R9216140101c94798"/>
    <p:sldId xmlns:r="http://schemas.openxmlformats.org/officeDocument/2006/relationships" id="265" r:id="R4e85ae040f574a2a"/>
    <p:sldId xmlns:r="http://schemas.openxmlformats.org/officeDocument/2006/relationships" id="266" r:id="R2a6fff71d66848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a5a3ae42a54caa" /><Relationship Type="http://schemas.openxmlformats.org/officeDocument/2006/relationships/slideMaster" Target="/ppt/slideMasters/slideMaster1.xml" Id="Ra05805e5eddc4b02" /><Relationship Type="http://schemas.openxmlformats.org/officeDocument/2006/relationships/notesMaster" Target="/ppt/notesMasters/notesMaster1.xml" Id="R19863b5be5bb486c" /><Relationship Type="http://schemas.openxmlformats.org/officeDocument/2006/relationships/presProps" Target="/ppt/presProps.xml" Id="Rb89b9e87ee1d401a" /><Relationship Type="http://schemas.openxmlformats.org/officeDocument/2006/relationships/tableStyles" Target="/ppt/tableStyles.xml" Id="R4e99ee2d211a4921" /><Relationship Type="http://schemas.openxmlformats.org/officeDocument/2006/relationships/slide" Target="/ppt/slides/slide1.xml" Id="R047e62e628884292" /><Relationship Type="http://schemas.openxmlformats.org/officeDocument/2006/relationships/slide" Target="/ppt/slides/slide2.xml" Id="Re05ab7c14a8b4645" /><Relationship Type="http://schemas.openxmlformats.org/officeDocument/2006/relationships/slide" Target="/ppt/slides/slide3.xml" Id="Rb9e67d2e51534157" /><Relationship Type="http://schemas.openxmlformats.org/officeDocument/2006/relationships/slide" Target="/ppt/slides/slide4.xml" Id="R8fdca7db68f94d0b" /><Relationship Type="http://schemas.openxmlformats.org/officeDocument/2006/relationships/slide" Target="/ppt/slides/slide5.xml" Id="R3c6a3f9c2a7043bb" /><Relationship Type="http://schemas.openxmlformats.org/officeDocument/2006/relationships/slide" Target="/ppt/slides/slide6.xml" Id="Ra9f8f33d4799443c" /><Relationship Type="http://schemas.openxmlformats.org/officeDocument/2006/relationships/slide" Target="/ppt/slides/slide7.xml" Id="R928e283dd43840c0" /><Relationship Type="http://schemas.openxmlformats.org/officeDocument/2006/relationships/slide" Target="/ppt/slides/slide8.xml" Id="R3fbd476870fd4237" /><Relationship Type="http://schemas.openxmlformats.org/officeDocument/2006/relationships/slide" Target="/ppt/slides/slide9.xml" Id="R9216140101c94798" /><Relationship Type="http://schemas.openxmlformats.org/officeDocument/2006/relationships/slide" Target="/ppt/slides/slide10.xml" Id="R4e85ae040f574a2a" /><Relationship Type="http://schemas.openxmlformats.org/officeDocument/2006/relationships/slide" Target="/ppt/slides/slide11.xml" Id="R2a6fff71d66848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0fb1a5932f4f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3dc1f9601745ee" /><Relationship Type="http://schemas.openxmlformats.org/officeDocument/2006/relationships/notesMaster" Target="/ppt/notesMasters/notesMaster1.xml" Id="Rd750369df38e45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d3c14cd5d9404e" /><Relationship Type="http://schemas.openxmlformats.org/officeDocument/2006/relationships/notesMaster" Target="/ppt/notesMasters/notesMaster1.xml" Id="Rdf0b1306166f42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e5bdca99e04a17" /><Relationship Type="http://schemas.openxmlformats.org/officeDocument/2006/relationships/notesMaster" Target="/ppt/notesMasters/notesMaster1.xml" Id="Rf879720f02c347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adf86f735a4f92" /><Relationship Type="http://schemas.openxmlformats.org/officeDocument/2006/relationships/notesMaster" Target="/ppt/notesMasters/notesMaster1.xml" Id="R2ab4ce7d72fd4b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751b4173a094b7e" /><Relationship Type="http://schemas.openxmlformats.org/officeDocument/2006/relationships/notesMaster" Target="/ppt/notesMasters/notesMaster1.xml" Id="Rf69a19607c5c46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114bfd03b3a4dd1" /><Relationship Type="http://schemas.openxmlformats.org/officeDocument/2006/relationships/notesMaster" Target="/ppt/notesMasters/notesMaster1.xml" Id="Rf99d2e2fcb33494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7e6b9f7e394ad0" /><Relationship Type="http://schemas.openxmlformats.org/officeDocument/2006/relationships/notesMaster" Target="/ppt/notesMasters/notesMaster1.xml" Id="Rcb3fe78c433947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24149a078a499d" /><Relationship Type="http://schemas.openxmlformats.org/officeDocument/2006/relationships/notesMaster" Target="/ppt/notesMasters/notesMaster1.xml" Id="Rc152af584b924d0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14a3a0c3d94554" /><Relationship Type="http://schemas.openxmlformats.org/officeDocument/2006/relationships/notesMaster" Target="/ppt/notesMasters/notesMaster1.xml" Id="Rf6d5860d09ac45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d854d6c76e4fd4" /><Relationship Type="http://schemas.openxmlformats.org/officeDocument/2006/relationships/notesMaster" Target="/ppt/notesMasters/notesMaster1.xml" Id="Ref40e2710f1448b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0c575459cda46c2" /><Relationship Type="http://schemas.openxmlformats.org/officeDocument/2006/relationships/notesMaster" Target="/ppt/notesMasters/notesMaster1.xml" Id="Rb306eb2c6c3148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ce1d6c5449413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caaa085c73445c" /><Relationship Type="http://schemas.openxmlformats.org/officeDocument/2006/relationships/slideLayout" Target="/ppt/slideLayouts/slideLayout1.xml" Id="R4f26728fc46f47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26728fc46f47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c5141370b4dc9" /><Relationship Type="http://schemas.openxmlformats.org/officeDocument/2006/relationships/image" Target="/ppt/media/image.png" Id="R4374ba38ac3b42e4" /><Relationship Type="http://schemas.openxmlformats.org/officeDocument/2006/relationships/notesSlide" Target="/ppt/notesSlides/notesSlide1.xml" Id="R85628ad1bec447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c6e68465149f4" /><Relationship Type="http://schemas.openxmlformats.org/officeDocument/2006/relationships/notesSlide" Target="/ppt/notesSlides/notesSlide2.xml" Id="Rc242d59d744e4e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e5b08bfdf4d5e" /><Relationship Type="http://schemas.openxmlformats.org/officeDocument/2006/relationships/notesSlide" Target="/ppt/notesSlides/notesSlide3.xml" Id="R7de50689aa3c4b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65dcf8cca04b7d" /><Relationship Type="http://schemas.openxmlformats.org/officeDocument/2006/relationships/notesSlide" Target="/ppt/notesSlides/notesSlide4.xml" Id="Rfe7953108fce49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eb7bb836a4547" /><Relationship Type="http://schemas.openxmlformats.org/officeDocument/2006/relationships/notesSlide" Target="/ppt/notesSlides/notesSlide5.xml" Id="R8caf08008d7c43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dae9946c994cc8" /><Relationship Type="http://schemas.openxmlformats.org/officeDocument/2006/relationships/notesSlide" Target="/ppt/notesSlides/notesSlide6.xml" Id="R7e1dcf54a90a4d4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af7a9557f4179" /><Relationship Type="http://schemas.openxmlformats.org/officeDocument/2006/relationships/notesSlide" Target="/ppt/notesSlides/notesSlide7.xml" Id="Rca034cb4f9af47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955660ef6c4423" /><Relationship Type="http://schemas.openxmlformats.org/officeDocument/2006/relationships/notesSlide" Target="/ppt/notesSlides/notesSlide8.xml" Id="R11e6c2707529465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c28223ad284da2" /><Relationship Type="http://schemas.openxmlformats.org/officeDocument/2006/relationships/notesSlide" Target="/ppt/notesSlides/notesSlide9.xml" Id="R29117458ec2d4c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b63db80164d78" /><Relationship Type="http://schemas.openxmlformats.org/officeDocument/2006/relationships/notesSlide" Target="/ppt/notesSlides/notesSlide10.xml" Id="R917e6eedbe144f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d4fa03cf64283" /><Relationship Type="http://schemas.openxmlformats.org/officeDocument/2006/relationships/notesSlide" Target="/ppt/notesSlides/notesSlide11.xml" Id="R0d5e3074edac4d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5F4F89-37A1-4C65-9AEB-C2E8F8DF6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B808C-BB35-4951-AAB7-33168963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7677E6-EA9A-4C1E-9EFB-1BC2E4BA3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Launch Strategy Deck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9ACF04-03FD-4CC1-87B3-3FB897B5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plan for LumaSip, a sparkling tea brand entering urban cafés.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ECB851-0165-48D6-865E-6F8F5D78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1498CC-E76D-4CAD-83C0-526DAC554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792FD6-91A2-4A1D-9E86-3847D286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4042A-EDCC-4548-9D67-1C5092B00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74ba38ac3b42e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81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125D2B-A6A4-4D5B-96DC-16E1A33F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81C0C6-B815-4478-854A-0E8967F19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8DE764-0277-4FBE-ACC4-76761B6E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429A72-4086-4ADB-A0F1-C5040099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896C3-5A17-4828-A07F-EBCCA488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3F52AF-E38C-468A-99E9-623851F8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B87A49-65C4-40BA-A09F-715A11E1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D5D6EB-F6B3-4DFD-B7FD-8D12E70A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52EB85-3738-461D-B4DF-77064B056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0CA0CA-27EB-4F3B-80FE-BE866662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9F0ABB-9F42-4914-9DC9-07B5E42BB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913385-B5C4-4F15-8D69-B23A0644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15CF1A-DC1C-4517-A15B-A7E58E0CE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target buyers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A53BEE-06FA-4B07-94E5-1057195E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8416C3-F66D-4071-AF3D-6538BDD5A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454F02-2096-4EEE-AD3E-463BC202A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Channel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61BB70-2EFA-469A-BEC8-E0467B52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6E8C09-711B-45D6-BD2B-B1C3AB9CF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5475BB-919B-48BE-A5BF-BDAB5E20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A7402C-5005-4E2F-927A-BCE75197C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First 30 Days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C050E2-F4CA-4507-AA3C-8A147F08B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channel rollout</a:t>
            </a:r>
          </a:p>
        </p:txBody>
      </p:sp>
    </p:spTree>
    <p:extLst>
      <p:ext uri="{BB962C8B-B14F-4D97-AF65-F5344CB8AC3E}">
        <p14:creationId xmlns:p14="http://schemas.microsoft.com/office/powerpoint/2010/main" val="5322992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DC5ECC-8319-48A7-8DDA-D1BA02B7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69DA0-F71A-45E6-918D-68DD2B0A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00900-84A6-4110-B91F-641EDD968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C839A1-7AF3-47C4-A4B7-CB109B32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0CAAAB-AB8E-4AA9-87AC-395FB7220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niche drink into a memorable first purchase.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9F1555-CE4D-4290-9DE8-7450CBAD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FD9027-7E48-4DBF-A738-4E3BD2357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418979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F15D6D-442C-4C7A-A5E4-D6CC644FB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7977C4-7F69-43C9-8148-FB9C53B66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A341C5-A785-486C-9927-057585B5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71346-72AD-48D8-AF74-BE1608EBE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A0EFAF-2F05-48FD-817B-0C8136A7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3E51AB-F198-4676-9247-2B5DB010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B2F4FD-3D3A-4EC2-BBC5-978ACD7A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DE025F-5A3E-47F1-BCC3-5503F854B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CCB1C1-1729-4A0E-A8BC-BBF77068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E3ACA1-2D35-4E72-A2F7-B16FC8ED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CCECC8-01E1-43F6-BE95-B8ECB2F0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2F4109-81E5-4BF6-99E7-00FBE69D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D51654-A098-408F-A3F9-CB45F945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B188A-CBD7-4250-B983-999151AB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target buyers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EDD794-C33D-44D3-A89B-582B42CD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5641B9-A08A-4329-AFB9-D87686FF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16A180-4F64-4B00-947C-527B2EB1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8D6867-9C6C-4722-9BCE-D9706470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1C6DB4-D56C-45B8-ADE8-7A841E37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120F44-D8E0-4ECE-9D57-93A5A7AB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967046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086C30-F327-428C-BF21-1210AF8D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255574-CA67-42DB-8073-243EF3A8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48502F-E888-482B-B227-48555C485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14FA89-B973-4B21-9BAC-0B09D4538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2F8E79-3B80-4016-A9F3-9E8142DA4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CD5A09-F1D8-4A6C-8348-31BF1AC2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E27C6-A4E5-4CE6-BA50-7605EB34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BDAFD-561E-4D5A-B2B0-18E0686F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FDB20A-C1FD-4F15-8AFE-1B527154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4E0115-9EAD-4C97-A6E6-C030162BA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6B59B-BBA6-4968-BE05-AAA964987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5CE9BD-788E-44DB-B9AF-C3B6271C4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1AA548-D9DB-424F-8B2A-FBEF5A1FA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target buyers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64988-B3AD-41E6-9207-8218B1A8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38AF7D-CF1E-4348-89D1-5E1C61331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95D94E-57C3-4CCA-8202-66756D4A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EE22E5-1FDF-4670-B46E-2C809E838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DFD9B4-8CFE-4656-BD5A-B1A7C596A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170F85-4095-41FB-9EEA-5DA1E48E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938592-8D82-46B7-9F6E-8454F643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91FF14-AFCF-405F-B163-BC27022A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channel rollout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17CBD3-730E-488C-B32D-ADCEB830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2A988F-36E5-429C-9407-5B2CD8C7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EBE705-D4A6-4066-8BFA-CB57AB4E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C7F4CD-B7C1-4CD5-A035-3E24D26F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early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92FFEF-6D42-4CFE-8D1C-BA4085C8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597079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A732DE-3A63-4BFA-9AFD-A54B98916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1F18EC-1519-4881-9647-E85E96B0F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D1121A-BCA7-4E9D-BC5D-6926B63E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E1B8F2-FAA6-4CC8-88A9-A2515FB91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6B1FA-70A1-4F50-963C-C6A875571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004270-5745-4433-8525-50B67346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5A2B6E-FD5E-4CF1-82A1-B7EA873E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00D841-8178-4C44-8234-08BDE05F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DD8662-348F-4FF6-B4F9-9C4F5DF33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product feels new, but the story is still vague.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B8DB69-A5EC-4544-8693-EFC29014B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4EE6BD-6014-406A-9E63-0F30BD52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Channels are active, yet the launch sequence is not 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74F9BA-D74E-42A5-BD42-C884E989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8B9452-8BC2-4E24-BAD1-6C4119A8B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Teams are unsure what to say at first customer touchpoints.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DAF70E-2871-4E1B-B72C-32CA298E2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4D2836-8179-430B-BC4E-1C444773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A7FE7F-5ADC-41F4-B747-4DF8A0A33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A0FE12-0E77-4B8D-B084-5B8E9A96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7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message is clear and easy to repeat.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9BB490-ABCD-44FB-A203-83DE0C6F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7B6145-1C47-4D19-A474-436CB523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channel has a defined role in the rollout.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9CD9A6-5F03-4511-99E7-AFE0DC79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B8C957-23E3-4D12-980D-76A874C5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how to respond to early market feedback.</a:t>
            </a:r>
          </a:p>
        </p:txBody>
      </p:sp>
    </p:spTree>
    <p:extLst>
      <p:ext uri="{BB962C8B-B14F-4D97-AF65-F5344CB8AC3E}">
        <p14:creationId xmlns:p14="http://schemas.microsoft.com/office/powerpoint/2010/main" val="890142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20C1DE-EBDD-4C56-9443-8CA7193E2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A3E0F-E68F-4AE3-B60F-CD58C424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907C5D-40A2-4A4A-90BC-58022B88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7A563E-DA99-40FE-919B-82687F0D7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5AD0FB-7EFF-42BA-A2F8-1D7623AA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6A8782-E402-4C08-B566-3E2ECABEA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0CD7A7-FAD8-46DE-9B71-EFE532096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D6A547-B523-41B8-9D8A-67FB8B6F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1EA5B6-53C9-4E16-8456-44741D9D9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7D75B7-1A1F-4233-8206-6D692115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launch story that aligns product, messaging, and timing.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2E8223-0BAF-4670-8D92-DFD46978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7C2D95-101B-4C7E-97DE-6E64DA81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79EE18-1C8A-4ED1-99F0-E33640EF7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064E00-EBC3-40D4-92EE-FCE1A2A8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RETAIL PARTNERS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812AA-FE91-4033-B7FE-A83EFC6B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talking points and a rollout plan they can share with shoppers.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39F62B-78DA-411A-8D73-810018E8C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B850D4-E5F6-4241-81CB-C1A0D009C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962F5F-5D90-48C2-8681-1C09C9C5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0E571E-C72C-41B3-A955-744D2981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5941B6-F770-46E0-9069-226BB145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focused strategy to guide decisions before the first release.</a:t>
            </a:r>
          </a:p>
        </p:txBody>
      </p:sp>
    </p:spTree>
    <p:extLst>
      <p:ext uri="{BB962C8B-B14F-4D97-AF65-F5344CB8AC3E}">
        <p14:creationId xmlns:p14="http://schemas.microsoft.com/office/powerpoint/2010/main" val="20746062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886C007-C292-42F7-93F7-897858F6A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09FE3E-97E5-4BCF-8BEC-8949A9B0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721C0E-A146-4188-AF3D-2352FF30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370598-EF23-4A87-9F01-C06B32BD1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9CF3E8-2134-41FA-AC00-BD47135C0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C32B6-6188-4846-B2D2-6A7BC551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B40A6-18A2-4B31-8C73-7D87BA95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19886B-E594-445B-8DE4-054C55620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89E91A-65B4-4019-8CFB-BE9756D7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EBF2E8-E324-407F-9942-710EBE689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E73F38-CB1A-49D8-9E10-4820F7223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3E8756-E566-4B47-80E0-14493448E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B5E3A7-8297-4239-BD9C-B644E2765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997EDF-6657-4DCD-A1FC-46294C18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CFB834-189E-477F-87CE-527902F1B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C8E564-E674-4720-B1AA-D520E0E73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044CF4-0A23-475C-9A5A-DC1433D6E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target buyers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0E80DB-2FAE-4796-AB7E-7B72D4DD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5E9E7A-38EC-479C-8DEC-E1A6A127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67BB60-3032-445D-A781-D2DCCF991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02CCFD-2FA8-4F2A-AA86-EE86B1E1C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11109A-AE95-4B57-A862-91613CE4C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C3F865-6FE0-44BD-A1A7-038505D6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CEF23A-15FE-496B-BCE4-EF0281E11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52B2FD-0FD9-47B4-9B3B-3A9051FD2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82A7BA-2C10-4B21-BB58-1AC82770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BA796C-0E21-47FE-AF6E-8A05ADF6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E051162-0FA4-4AAF-99CF-91BB0A34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EAAEED1-7063-4663-8753-567A3252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channel rollout</a:t>
            </a:r>
          </a:p>
        </p:txBody>
      </p:sp>
    </p:spTree>
    <p:extLst>
      <p:ext uri="{BB962C8B-B14F-4D97-AF65-F5344CB8AC3E}">
        <p14:creationId xmlns:p14="http://schemas.microsoft.com/office/powerpoint/2010/main" val="14165929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BA5B9E-31E6-4132-B35A-5B9433C3E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4EE1DA-80ED-44E7-9FCE-EB62A6C64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46C54A-F712-4EA9-946C-E9E8EE1A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9CB337-AE30-4344-8B7C-BE27239F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BC6812-61CE-44C9-8AB1-4833C19F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231C22-DE35-4F1B-A2CC-7B0F5FA4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6F147D-F173-490B-B61C-18A91E94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B89733-9D51-4C9D-8334-79424719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LumaSip introduce its first flavor to win attention in busy café aisles?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B1063C-AF3C-4D5B-8FFE-AC111B1C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BC60F8-E881-4573-A2EA-AD3E10EC3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EE3091-BD03-4696-83D1-5FB5615F8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4CC75B-949A-40BB-9879-AF4D24A1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target buyers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DF18E1-A9B0-4279-90A2-C05BA3566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4995D8-98BE-4E81-84BA-B0CB080C0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CAE0EF-C119-4F80-AEFB-2CF50A212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B96541-5502-40F2-8BC4-7A94AFF2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5E22CF-BB52-4C5D-8AC1-1E895107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B93D0C-6EA7-4A67-8F77-4EE0DD85D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early feedback</a:t>
            </a:r>
          </a:p>
        </p:txBody>
      </p:sp>
    </p:spTree>
    <p:extLst>
      <p:ext uri="{BB962C8B-B14F-4D97-AF65-F5344CB8AC3E}">
        <p14:creationId xmlns:p14="http://schemas.microsoft.com/office/powerpoint/2010/main" val="6972743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A548F5-507C-4AEB-9C33-E8247C815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BFB6D0-9680-41FA-881E-72F4FB50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6CB874-7D5C-444B-833D-5A312114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E6DA5E-F56A-4975-870A-C25BF9AF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31CED4-5812-4AAC-BFD8-532110503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1D2ABE-B99C-4C6E-9022-19F59465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294C68-437F-45BD-B110-7096A4B5E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7CCD4-C80B-4447-A34D-334412CB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2FCCBD-E0B4-4815-AC82-6D94C6543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894BF6-99D6-49D8-B41D-0F683E5B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FB7D6D-42D5-4F51-BBCB-40C9D737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06FAA8-A890-40CC-97F4-1B91CEC1D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19B3A2-EA43-48A5-9685-574A2008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6BA137-0590-4E0C-B921-82FF4EB2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target buyers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C0B7F3-A772-4E4E-9038-DE8361A06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2F6AC2-86C1-4935-B98C-69B3DC0AA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CAE804-C857-4EA7-B789-2ACEB2DC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8BDD98-C642-40F9-9123-4F0E8C6B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5533A8-C8AE-4F63-BE83-47F5DC238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E7AF52-5252-4DD1-AF9B-224E2A97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941F59-1756-4750-9F09-0657B2083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EE4804-3D87-49FC-A6C4-6B2ADF6BF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2DCF78-AFD2-4731-B261-353B9C3A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C69655-DC6C-43F0-AC17-0DEE0476F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early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36AC36-66FA-4739-B8FC-6261CB07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348390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23566F-6A06-43F9-B8BC-FA0F040F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0C48A-B7F2-484C-9FA0-8B8C4CAF1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89F07A-36F3-4502-B318-B7ABB871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with clarity, then refine fast.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681CFF-B7EF-4E6E-8239-75986E3E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4FB7BA-8D49-49D9-B0AF-6438B155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7EAA51-C108-4260-86FD-C7EB1691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31368C-9166-4C05-9E93-8C40DAEEE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91179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2026-09-30T15:18:57.3800000Z</dcterms:created>
  <dcterms:modified xsi:type="dcterms:W3CDTF">2026-09-30T15:18:57.3800000Z</dcterms:modified>
</coreProperties>
</file>