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28d3218f7c46e0" /><Relationship Type="http://schemas.openxmlformats.org/officeDocument/2006/relationships/extended-properties" Target="/docProps/app.xml" Id="R0ca2494475b74f2f" /><Relationship Type="http://schemas.openxmlformats.org/officeDocument/2006/relationships/officeDocument" Target="/ppt/presentation.xml" Id="R6dbc983c144047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4488931303424e"/>
  </p:sldMasterIdLst>
  <p:notesMasterIdLst>
    <p:notesMasterId xmlns:r="http://schemas.openxmlformats.org/officeDocument/2006/relationships" r:id="R5d53378e4fec4839"/>
  </p:notesMasterIdLst>
  <p:sldIdLst>
    <p:sldId xmlns:r="http://schemas.openxmlformats.org/officeDocument/2006/relationships" id="256" r:id="R5b6274309c8b4fce"/>
    <p:sldId xmlns:r="http://schemas.openxmlformats.org/officeDocument/2006/relationships" id="257" r:id="Rf2754af6a6ec49f6"/>
    <p:sldId xmlns:r="http://schemas.openxmlformats.org/officeDocument/2006/relationships" id="258" r:id="R990da50df0a14a34"/>
    <p:sldId xmlns:r="http://schemas.openxmlformats.org/officeDocument/2006/relationships" id="259" r:id="R6fbd7914af0d401d"/>
    <p:sldId xmlns:r="http://schemas.openxmlformats.org/officeDocument/2006/relationships" id="260" r:id="Rb941e9cc427e466c"/>
    <p:sldId xmlns:r="http://schemas.openxmlformats.org/officeDocument/2006/relationships" id="261" r:id="R8c7fbfac4ea84d15"/>
    <p:sldId xmlns:r="http://schemas.openxmlformats.org/officeDocument/2006/relationships" id="262" r:id="R5b8052fd0bc0472d"/>
    <p:sldId xmlns:r="http://schemas.openxmlformats.org/officeDocument/2006/relationships" id="263" r:id="Ra66cc6aa43c4404b"/>
    <p:sldId xmlns:r="http://schemas.openxmlformats.org/officeDocument/2006/relationships" id="264" r:id="Re3f2e471d62848ed"/>
    <p:sldId xmlns:r="http://schemas.openxmlformats.org/officeDocument/2006/relationships" id="265" r:id="R34fe9cea12de47bd"/>
    <p:sldId xmlns:r="http://schemas.openxmlformats.org/officeDocument/2006/relationships" id="266" r:id="R12c61f1e75fb48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d34e2e2ab94d08" /><Relationship Type="http://schemas.openxmlformats.org/officeDocument/2006/relationships/slideMaster" Target="/ppt/slideMasters/slideMaster1.xml" Id="Ra64488931303424e" /><Relationship Type="http://schemas.openxmlformats.org/officeDocument/2006/relationships/notesMaster" Target="/ppt/notesMasters/notesMaster1.xml" Id="R5d53378e4fec4839" /><Relationship Type="http://schemas.openxmlformats.org/officeDocument/2006/relationships/presProps" Target="/ppt/presProps.xml" Id="Rf34b75d6aca348e9" /><Relationship Type="http://schemas.openxmlformats.org/officeDocument/2006/relationships/tableStyles" Target="/ppt/tableStyles.xml" Id="R6da6c1b035474f08" /><Relationship Type="http://schemas.openxmlformats.org/officeDocument/2006/relationships/slide" Target="/ppt/slides/slide1.xml" Id="R5b6274309c8b4fce" /><Relationship Type="http://schemas.openxmlformats.org/officeDocument/2006/relationships/slide" Target="/ppt/slides/slide2.xml" Id="Rf2754af6a6ec49f6" /><Relationship Type="http://schemas.openxmlformats.org/officeDocument/2006/relationships/slide" Target="/ppt/slides/slide3.xml" Id="R990da50df0a14a34" /><Relationship Type="http://schemas.openxmlformats.org/officeDocument/2006/relationships/slide" Target="/ppt/slides/slide4.xml" Id="R6fbd7914af0d401d" /><Relationship Type="http://schemas.openxmlformats.org/officeDocument/2006/relationships/slide" Target="/ppt/slides/slide5.xml" Id="Rb941e9cc427e466c" /><Relationship Type="http://schemas.openxmlformats.org/officeDocument/2006/relationships/slide" Target="/ppt/slides/slide6.xml" Id="R8c7fbfac4ea84d15" /><Relationship Type="http://schemas.openxmlformats.org/officeDocument/2006/relationships/slide" Target="/ppt/slides/slide7.xml" Id="R5b8052fd0bc0472d" /><Relationship Type="http://schemas.openxmlformats.org/officeDocument/2006/relationships/slide" Target="/ppt/slides/slide8.xml" Id="Ra66cc6aa43c4404b" /><Relationship Type="http://schemas.openxmlformats.org/officeDocument/2006/relationships/slide" Target="/ppt/slides/slide9.xml" Id="Re3f2e471d62848ed" /><Relationship Type="http://schemas.openxmlformats.org/officeDocument/2006/relationships/slide" Target="/ppt/slides/slide10.xml" Id="R34fe9cea12de47bd" /><Relationship Type="http://schemas.openxmlformats.org/officeDocument/2006/relationships/slide" Target="/ppt/slides/slide11.xml" Id="R12c61f1e75fb48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b098107e534a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adf49452464811" /><Relationship Type="http://schemas.openxmlformats.org/officeDocument/2006/relationships/notesMaster" Target="/ppt/notesMasters/notesMaster1.xml" Id="R54d1ca691baf49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033070fb2842a0" /><Relationship Type="http://schemas.openxmlformats.org/officeDocument/2006/relationships/notesMaster" Target="/ppt/notesMasters/notesMaster1.xml" Id="R2d948bc3388f4f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1ac87bae424a27" /><Relationship Type="http://schemas.openxmlformats.org/officeDocument/2006/relationships/notesMaster" Target="/ppt/notesMasters/notesMaster1.xml" Id="Rdd90a569d05841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9a4b3da8294612" /><Relationship Type="http://schemas.openxmlformats.org/officeDocument/2006/relationships/notesMaster" Target="/ppt/notesMasters/notesMaster1.xml" Id="R24b729feaffc49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253dacab5f495c" /><Relationship Type="http://schemas.openxmlformats.org/officeDocument/2006/relationships/notesMaster" Target="/ppt/notesMasters/notesMaster1.xml" Id="R17c96b45621c45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65e7137bb54275" /><Relationship Type="http://schemas.openxmlformats.org/officeDocument/2006/relationships/notesMaster" Target="/ppt/notesMasters/notesMaster1.xml" Id="R2263775e4ca741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a7828a1d3745be" /><Relationship Type="http://schemas.openxmlformats.org/officeDocument/2006/relationships/notesMaster" Target="/ppt/notesMasters/notesMaster1.xml" Id="Rd285b3baa6734c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20cd4f45be4517" /><Relationship Type="http://schemas.openxmlformats.org/officeDocument/2006/relationships/notesMaster" Target="/ppt/notesMasters/notesMaster1.xml" Id="Rd6cd3440340a42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123155e7914eef" /><Relationship Type="http://schemas.openxmlformats.org/officeDocument/2006/relationships/notesMaster" Target="/ppt/notesMasters/notesMaster1.xml" Id="R140e2954f0f14e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c5c9d0dc024406" /><Relationship Type="http://schemas.openxmlformats.org/officeDocument/2006/relationships/notesMaster" Target="/ppt/notesMasters/notesMaster1.xml" Id="R8e4075e9002a45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b4ea58843740bb" /><Relationship Type="http://schemas.openxmlformats.org/officeDocument/2006/relationships/notesMaster" Target="/ppt/notesMasters/notesMaster1.xml" Id="Rf57b70c5fc7644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1c05821fc42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18d4fd138a4154" /><Relationship Type="http://schemas.openxmlformats.org/officeDocument/2006/relationships/slideLayout" Target="/ppt/slideLayouts/slideLayout1.xml" Id="R00d9ee17703848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d9ee17703848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6a2779c874af1" /><Relationship Type="http://schemas.openxmlformats.org/officeDocument/2006/relationships/image" Target="/ppt/media/image.png" Id="R89475903d9a44a3b" /><Relationship Type="http://schemas.openxmlformats.org/officeDocument/2006/relationships/notesSlide" Target="/ppt/notesSlides/notesSlide1.xml" Id="R0f2601d3ac0c48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3044a043a40fe" /><Relationship Type="http://schemas.openxmlformats.org/officeDocument/2006/relationships/notesSlide" Target="/ppt/notesSlides/notesSlide2.xml" Id="Re95fd9294c0049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1c12e00874658" /><Relationship Type="http://schemas.openxmlformats.org/officeDocument/2006/relationships/notesSlide" Target="/ppt/notesSlides/notesSlide3.xml" Id="Rcccc52b3dd4345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e46b8b5e144c0e" /><Relationship Type="http://schemas.openxmlformats.org/officeDocument/2006/relationships/notesSlide" Target="/ppt/notesSlides/notesSlide4.xml" Id="R2a1b89af20974c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8bde8f8c24355" /><Relationship Type="http://schemas.openxmlformats.org/officeDocument/2006/relationships/notesSlide" Target="/ppt/notesSlides/notesSlide5.xml" Id="R706c111758a14c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c4806e31244adf" /><Relationship Type="http://schemas.openxmlformats.org/officeDocument/2006/relationships/notesSlide" Target="/ppt/notesSlides/notesSlide6.xml" Id="Rea0a8e2d07dd4e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adbc304ac474e" /><Relationship Type="http://schemas.openxmlformats.org/officeDocument/2006/relationships/notesSlide" Target="/ppt/notesSlides/notesSlide7.xml" Id="Rcc903372b79a40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0d10ac0054262" /><Relationship Type="http://schemas.openxmlformats.org/officeDocument/2006/relationships/notesSlide" Target="/ppt/notesSlides/notesSlide8.xml" Id="R62d42a523d614d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3e0b78b6c14cdf" /><Relationship Type="http://schemas.openxmlformats.org/officeDocument/2006/relationships/notesSlide" Target="/ppt/notesSlides/notesSlide9.xml" Id="Rcabef23f16e849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0e5780ab74701" /><Relationship Type="http://schemas.openxmlformats.org/officeDocument/2006/relationships/notesSlide" Target="/ppt/notesSlides/notesSlide10.xml" Id="Rd47af8ab504a4a0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116043ce50427e" /><Relationship Type="http://schemas.openxmlformats.org/officeDocument/2006/relationships/notesSlide" Target="/ppt/notesSlides/notesSlide11.xml" Id="Rffa9c0fff70846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795B33-68FA-4AD8-A602-FDCBEE53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26A8C-1DE9-44A1-AE81-F4BC8578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674D32-9772-4D83-AE15-52609AC0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Photography Shot List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AC369-C156-40E1-A262-C5F2B7494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clean studio shoot for a new ceramic mug line launching in spring.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D92BF9-0A2D-44AE-BB2A-13461090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87CB7-8BE4-4BC4-AA6F-8DA30E82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C90BFD-2451-4D76-BF39-55D3DDEF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523C8-234C-408D-9D29-D9DA8E37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475903d9a44a3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437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5A8771-23F5-470C-BDD7-8EFD48E9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05D35-D570-438E-A51F-1D7D3441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D784DC-EF77-4C9E-914F-F3DDBD63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782FF-BCE4-4263-8227-6CD3B24C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B11AA-4DEE-465D-B28B-E79BAB95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AE70D-5082-4C4D-BAAB-B7EB70FE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925580-B100-4017-ACFB-82E8D320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8072E8-4225-4E00-A981-F37D26C8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Hero Frames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7FE30F-BB6A-4686-8994-BA71A9DA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hero angles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63AAF4-AA16-48C4-8942-51D63B91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354FE5-FF77-48B9-994A-BA165900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FDDC98-244F-4085-8C01-269E2909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Props &amp; Styling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06F06-2E6A-4C96-830F-9FD8122F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prop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4A183B-4FD1-4397-9893-7A84C3DE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F3CD6-9508-4C24-B4E6-933F173B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41D8C4-4691-474E-8177-F189FD3FC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35FDBE-D6A2-431D-AC29-54D4DF12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lighting setup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8022D9-710E-4C3C-8F96-CBB76111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CCD0B2-E5F6-4502-AFB0-4B2FE641B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4AA423-76F4-4D59-85CF-786A691F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C79EDC-B23E-455C-9C8D-90D713BB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Sequence detail shots</a:t>
            </a:r>
          </a:p>
        </p:txBody>
      </p:sp>
    </p:spTree>
    <p:extLst>
      <p:ext uri="{BB962C8B-B14F-4D97-AF65-F5344CB8AC3E}">
        <p14:creationId xmlns:p14="http://schemas.microsoft.com/office/powerpoint/2010/main" val="389496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0AC331-55D6-43AB-B028-A825A3C4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98EDA-5BAF-4EC5-99CF-39CC9582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DFCC48-1D85-40BD-8281-793230C2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67266-3281-493C-8BB4-1B70D81E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21E210-3B1B-4E7E-AFDA-164F6837D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every frame before the camera rolls.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9D0A4-EDD3-4CF5-88B8-4F0564338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95C4F-2953-47E1-A529-5DDB866CF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283560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06F57C-388C-4D66-BE25-BA68C6C8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FACFD-D009-4E72-8394-803E7EE4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E4E4E8-23E4-4B0E-9731-C4408650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CA48A2-D466-44DB-97FA-34A386B4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9186D7-8C50-4465-98C1-E95C8385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BABFE-8C87-4708-81AD-003C86C2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E29B0-7C00-420B-8AA5-D9E28E3B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42AA01-0B9A-4A61-843A-8FA5A41A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E418D-038C-4207-AC2B-E690DE57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hero angles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66EE6F-8766-40C3-9C7A-9DC77C84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0F439A-45E1-4B7D-95A9-D64CA915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0336D-5549-46EA-8807-15294F00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FEEF1-5F8F-4F46-890F-4A681DD1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3C4EAE-DEED-4798-B052-A3938EF3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prop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5F7B49-1145-40C0-8CBA-DCA0E626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7EB98-1DC8-478D-B3A9-E1DD6220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580CF1-9512-4C5F-AF4B-673AA3CD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03F49F-0428-44F6-A42F-64F9370E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32C0C6-3287-45BF-A2AC-9A5B12EB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lighting setup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CD4CF3-3FE9-4F7D-AD00-A4F456FBF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910658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FFF4A5-1998-4B0C-B120-9C07935B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FDC07-FFD1-4F2A-AE05-76083C78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D9FFB-0113-4B10-9FB8-9E0B1987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C1E08-E688-431A-A3AC-278EDF786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135CDB-48CF-406C-95B0-01FBF11E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69312-337E-4855-BF11-9FCA9BE1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504E6-6222-447E-B4E5-FC708443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F8B7C-FA38-46B7-8C5F-CA502087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239ED5-FDC2-44CF-8E34-B8379155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hero angles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310BA8-6C7B-4C87-8A4A-02927DD0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93F42-FC28-45AC-BF52-6C47A7A6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EC7C5-C7F3-44D5-8F7E-A9F6462D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4DC48A-852D-45E5-BB0C-077E8EA4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prop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8E8D35-B17E-48A5-AFEF-F6AF28B0E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C74A70-6FA9-48F2-8B57-BE525088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3A8CE-7619-4E47-B6BA-FC2BBE49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A1DAA1-3CCD-4DE5-AC62-6FDF1343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lighting setup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675E8-146A-4FA0-B82D-63530EF9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A49892-32AC-4502-9387-8F398C75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E6A96E-375D-4B98-B05F-299B026D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0089BE-445C-4B8C-94DD-39E53E4A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Sequence detail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A2C099-6714-40B7-B918-7B5F65FE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E16860-8D56-4737-81B2-73140E7BD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42C116-CA59-4174-91A9-C257C7A5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232374-A61F-4522-A5E4-BC66A69C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final picks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AC430B-8618-49E1-89CD-93DBC6C9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6354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3E7837-08E1-4A38-A41D-361194F4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86F66D-909B-4334-9D62-1F1AB9DF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CF7B37-0D5C-470A-8F2B-56418203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FF3ACB-DA9F-43B4-ACA8-FEF84CDF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E5F5C-87C5-4398-9014-A0CA48E7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AD0C7-CD34-499D-B3DF-D69EAD3F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BD5F9-DDD8-4B43-8091-D91348E8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68A7A-1AD2-40A0-A76F-1B8557EA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C3493-CE6B-4454-9595-AE06ED88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Shots are discussed on set and take too long to finalize.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405A5-114C-4399-835C-E5375960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B3C81-3602-4F12-9CEA-CE0C1C1B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Props and angles feel inconsistent across the product series.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6CAE0C-7D72-4EAB-895E-7F71293A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2BBC0-2185-43AC-B7FA-17974522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lacks a simple order for the day’s shoot.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9CF7C4-96B5-432E-A27F-694F74CC9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BD5ED7-34EA-45A7-A49E-2268A2CD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A309AE-3843-48D1-A8D2-0C1210984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22C6A-2D06-46FB-8073-7621365E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has a clear purpose and reference.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7406E0-2378-4C9A-90B6-41D1BAB1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08C0C-38D7-4D4F-A828-F9D64C67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shared plan from setup to review.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5BA051-BA0C-4519-8710-E0D1E4D4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4F8EB-7A10-4540-89F4-F4338093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0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images feel cohesive across the whole collection.</a:t>
            </a:r>
          </a:p>
        </p:txBody>
      </p:sp>
    </p:spTree>
    <p:extLst>
      <p:ext uri="{BB962C8B-B14F-4D97-AF65-F5344CB8AC3E}">
        <p14:creationId xmlns:p14="http://schemas.microsoft.com/office/powerpoint/2010/main" val="1291263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4227A5-9940-4757-A9C5-FC0EB47C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F5C99F-C83C-4D37-A5DD-8BF795C0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301C3-95BD-4D21-9FD1-E08B1AB6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719E0-69DB-4D05-9E39-CA901B56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74FED-C9B6-46D5-899C-2019C2C1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0143CF-A1DE-4958-A318-BB32717C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4EF16-B20B-4A64-9211-3DDBA281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86A3B-9578-409D-B242-2AAD9101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6752A-C167-45DC-99B5-9FD47F03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98930-A703-4580-912E-C1E516426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shoot plan that keeps the product story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0C743F-9564-4641-A901-573FE75C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13394F-42B8-4E94-AFAF-17971428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2A480-1A23-40AD-B79E-E2D7370C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D86B2-F6A3-4A89-A74E-ACDF1AE9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PHOTOGRAPHER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7BD0FF-CD4E-4CD7-BD2F-0BD870AF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shot list to organize angles, props, and setup.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31B01-BB48-4C9E-B648-F08B9760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191A6-917B-43FA-A5EA-3672F634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AB141-D066-4207-9EE1-37881C58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8DF713-E547-4746-947D-63334FC0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428A2E-256D-43DF-8637-15B8FDF9C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aligned visuals for ads, web banners, and social posts.</a:t>
            </a:r>
          </a:p>
        </p:txBody>
      </p:sp>
    </p:spTree>
    <p:extLst>
      <p:ext uri="{BB962C8B-B14F-4D97-AF65-F5344CB8AC3E}">
        <p14:creationId xmlns:p14="http://schemas.microsoft.com/office/powerpoint/2010/main" val="13174991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EEBB10-DA80-435D-87E5-EDB7057B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302BA-A217-4214-8461-34510EF5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22067-517B-452B-AF04-D9EC7B644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CCD5B4-8257-44E6-9A72-97873B38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43B81-9774-4325-9CDB-AB224211A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56C4F-3353-4CA1-A835-0A17B048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9881E1-3EFC-45C9-A7EA-D89A7F97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758E0-EC18-4148-AC0D-D1ACD877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FC62A-03A4-424B-A752-D90D6C58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DCBEE-F24F-41A9-AB46-D5222FC6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D3EB2-00E0-48E4-80E9-34A7E3A8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hero angles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6544CF-AD99-4830-807C-7A70EE78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8C12E9-7052-4D45-A84C-53C5D58F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8887C7-5610-40B4-9F9B-8720CD69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4E061-E773-4E67-8C5A-F5DE6180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3ACD93-7C56-4D17-8D8A-18780FCF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80AC67-E88B-4014-B8CA-76AD6D1B3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prop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8C72B7-DB8E-4E67-9C26-4746C64A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2AC0D3-5184-4642-AEBE-2D165A3FB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365917-4803-4D3F-906D-D352F5D9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44C246-5519-4934-80D4-021E3947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2F67CF-35E7-427F-9D55-0AF4C340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8641E7-C6D3-44A5-B889-B21510FA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lighting setup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235C0E-1E92-481F-A3EB-995ADB45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4486C4-C584-41EA-9F6A-3349E8EC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95AC09-9881-458B-B8E8-178A0F60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C2FB82-640D-483D-87DB-C5292FB4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69FB2A-8F32-42FC-8577-676620C6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889249-8D95-425F-B584-34D33BCD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Sequence detail shots</a:t>
            </a:r>
          </a:p>
        </p:txBody>
      </p:sp>
    </p:spTree>
    <p:extLst>
      <p:ext uri="{BB962C8B-B14F-4D97-AF65-F5344CB8AC3E}">
        <p14:creationId xmlns:p14="http://schemas.microsoft.com/office/powerpoint/2010/main" val="19008387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05599B-407A-469E-8524-BF4830FB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41ECE-72B3-471E-88ED-E33DE8576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7F861F-452F-4F0F-A87B-732C679F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09186-C082-4D9D-A1E6-8DCEBD393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4BCF3-DCE1-43F2-827A-5CB1396E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304AA2-3846-4344-A0CF-F93146C1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57EC7-F0F3-4952-9A25-0C02AA38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4516D-B5DD-4EDC-9287-68CB1C36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plan a mug shoot that covers hero, detail, and lifestyle frames?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DA05B-FA2E-4CCA-AD14-EA5D01EE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775DE-0F61-4ED9-BF1F-BB6DCFE1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AB9CA3-42F4-4D26-894B-EA74F1F1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4E80B-B100-40E0-80CE-0337FA6E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prop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709B1-D8C2-4785-AEAE-71137FA7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7A92D-DB73-4A63-B1DC-6FA55A9A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C9040-5EA6-4372-84C5-0E2EBD8DC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lighting setup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AAB1F8-3738-40F6-9F7B-80C51CC3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79C4AF-8B07-4BBD-BDBC-3887A346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F5D75F-9A6F-4610-936D-C67738A4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final picks</a:t>
            </a:r>
          </a:p>
        </p:txBody>
      </p:sp>
    </p:spTree>
    <p:extLst>
      <p:ext uri="{BB962C8B-B14F-4D97-AF65-F5344CB8AC3E}">
        <p14:creationId xmlns:p14="http://schemas.microsoft.com/office/powerpoint/2010/main" val="12101688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B6747C-E2CB-41F1-8A07-D7E311CB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61DC0-00ED-4744-8640-353CBDB2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4C0E61-2FC8-45C6-A442-589C7289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167AC-22C9-49D4-A72A-C4279F3D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7EE0F-6FE4-4A0D-B022-8681BC6B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9C8DD-943B-4911-9506-7E7D1688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301F9-DFFB-4600-B717-91DAB5F0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6DA78B-B5D0-4D0E-8D02-AEF83AA5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6E532-A6E8-4D54-8F9D-292D67C6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hero angles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AFF15F-AFDE-4CC2-9CA4-0C28E0DC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45D9EE-FAC0-42FB-9E69-7BBA2F95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7781BF-45FF-4028-9CEC-3451D9144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A37BED-CFC6-4773-AFAA-D286E4B8F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BC8393-EACB-4E87-BB31-1062D5CA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prop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FE77D-5A4A-4651-B291-1F616A59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C7641-0724-41AF-B6FA-A9A11E53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11CB2A-FF5D-4422-814A-ADADEFC1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E59DF1-A213-45D1-A262-DF802B30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92F0D7-546E-4511-81B8-49631806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lighting setup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E8C138-C47C-4941-BFD4-1EEE1B350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7A4AFE-4621-4A74-94F2-03FFCA8E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CED29C-F4F0-4343-B8D8-1B62446C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3045BF-372B-448B-A7FF-19E7ED6D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B6581F-9F99-4A77-9608-97402F98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final picks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D9E990-FEC3-4E39-8467-5E584CD1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607951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BB039-4175-43A5-9325-4A06E302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C86950-58AC-482E-B65F-B3C983EE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09BA11-3E1B-40B4-A363-7B57D01E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shot list keeps the shoot focused and polished.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4A712-B54C-4C9B-AB14-C06F5110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B9A24-2D53-44F6-9C22-981B4192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D9B231-B202-480B-9D8D-8B0D34E0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9C316-E64E-471A-8DBC-244A8148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228100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2026-09-30T15:18:43.1420000Z</dcterms:created>
  <dcterms:modified xsi:type="dcterms:W3CDTF">2026-09-30T15:18:43.1420000Z</dcterms:modified>
</coreProperties>
</file>