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aa9578e95c2486d" /><Relationship Type="http://schemas.openxmlformats.org/officeDocument/2006/relationships/extended-properties" Target="/docProps/app.xml" Id="R5c7fdd9df0014625" /><Relationship Type="http://schemas.openxmlformats.org/officeDocument/2006/relationships/officeDocument" Target="/ppt/presentation.xml" Id="Rc9e81717dfa94a7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5ede3cb017c4b81"/>
  </p:sldMasterIdLst>
  <p:notesMasterIdLst>
    <p:notesMasterId xmlns:r="http://schemas.openxmlformats.org/officeDocument/2006/relationships" r:id="R61b4fb050bbf49fb"/>
  </p:notesMasterIdLst>
  <p:sldIdLst>
    <p:sldId xmlns:r="http://schemas.openxmlformats.org/officeDocument/2006/relationships" id="256" r:id="R78ee0411ef30428c"/>
    <p:sldId xmlns:r="http://schemas.openxmlformats.org/officeDocument/2006/relationships" id="257" r:id="Rfce9aeb3464443ed"/>
    <p:sldId xmlns:r="http://schemas.openxmlformats.org/officeDocument/2006/relationships" id="258" r:id="Rf42d4391f8d14511"/>
    <p:sldId xmlns:r="http://schemas.openxmlformats.org/officeDocument/2006/relationships" id="259" r:id="Rf6826b219f264866"/>
    <p:sldId xmlns:r="http://schemas.openxmlformats.org/officeDocument/2006/relationships" id="260" r:id="R4864cb0e11f84043"/>
    <p:sldId xmlns:r="http://schemas.openxmlformats.org/officeDocument/2006/relationships" id="261" r:id="Rddae098abe8a4568"/>
    <p:sldId xmlns:r="http://schemas.openxmlformats.org/officeDocument/2006/relationships" id="262" r:id="R354253c116b04bdf"/>
    <p:sldId xmlns:r="http://schemas.openxmlformats.org/officeDocument/2006/relationships" id="263" r:id="Rd8d3ab91b85e4d8a"/>
    <p:sldId xmlns:r="http://schemas.openxmlformats.org/officeDocument/2006/relationships" id="264" r:id="R79e335bd28294739"/>
    <p:sldId xmlns:r="http://schemas.openxmlformats.org/officeDocument/2006/relationships" id="265" r:id="R77d0cfadba344c06"/>
    <p:sldId xmlns:r="http://schemas.openxmlformats.org/officeDocument/2006/relationships" id="266" r:id="Re84d3fcc8d9448f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48fb9b9006742df" /><Relationship Type="http://schemas.openxmlformats.org/officeDocument/2006/relationships/slideMaster" Target="/ppt/slideMasters/slideMaster1.xml" Id="R75ede3cb017c4b81" /><Relationship Type="http://schemas.openxmlformats.org/officeDocument/2006/relationships/notesMaster" Target="/ppt/notesMasters/notesMaster1.xml" Id="R61b4fb050bbf49fb" /><Relationship Type="http://schemas.openxmlformats.org/officeDocument/2006/relationships/presProps" Target="/ppt/presProps.xml" Id="Rbfad9de133084a21" /><Relationship Type="http://schemas.openxmlformats.org/officeDocument/2006/relationships/tableStyles" Target="/ppt/tableStyles.xml" Id="Rcdd65e35ad9346fb" /><Relationship Type="http://schemas.openxmlformats.org/officeDocument/2006/relationships/slide" Target="/ppt/slides/slide1.xml" Id="R78ee0411ef30428c" /><Relationship Type="http://schemas.openxmlformats.org/officeDocument/2006/relationships/slide" Target="/ppt/slides/slide2.xml" Id="Rfce9aeb3464443ed" /><Relationship Type="http://schemas.openxmlformats.org/officeDocument/2006/relationships/slide" Target="/ppt/slides/slide3.xml" Id="Rf42d4391f8d14511" /><Relationship Type="http://schemas.openxmlformats.org/officeDocument/2006/relationships/slide" Target="/ppt/slides/slide4.xml" Id="Rf6826b219f264866" /><Relationship Type="http://schemas.openxmlformats.org/officeDocument/2006/relationships/slide" Target="/ppt/slides/slide5.xml" Id="R4864cb0e11f84043" /><Relationship Type="http://schemas.openxmlformats.org/officeDocument/2006/relationships/slide" Target="/ppt/slides/slide6.xml" Id="Rddae098abe8a4568" /><Relationship Type="http://schemas.openxmlformats.org/officeDocument/2006/relationships/slide" Target="/ppt/slides/slide7.xml" Id="R354253c116b04bdf" /><Relationship Type="http://schemas.openxmlformats.org/officeDocument/2006/relationships/slide" Target="/ppt/slides/slide8.xml" Id="Rd8d3ab91b85e4d8a" /><Relationship Type="http://schemas.openxmlformats.org/officeDocument/2006/relationships/slide" Target="/ppt/slides/slide9.xml" Id="R79e335bd28294739" /><Relationship Type="http://schemas.openxmlformats.org/officeDocument/2006/relationships/slide" Target="/ppt/slides/slide10.xml" Id="R77d0cfadba344c06" /><Relationship Type="http://schemas.openxmlformats.org/officeDocument/2006/relationships/slide" Target="/ppt/slides/slide11.xml" Id="Re84d3fcc8d9448f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a3a470a3c5d4a3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3930d838a53430f" /><Relationship Type="http://schemas.openxmlformats.org/officeDocument/2006/relationships/notesMaster" Target="/ppt/notesMasters/notesMaster1.xml" Id="R9db77178901c4f0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78977d4ea454ed8" /><Relationship Type="http://schemas.openxmlformats.org/officeDocument/2006/relationships/notesMaster" Target="/ppt/notesMasters/notesMaster1.xml" Id="R6e6d7f6adf59487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c778b80825f4197" /><Relationship Type="http://schemas.openxmlformats.org/officeDocument/2006/relationships/notesMaster" Target="/ppt/notesMasters/notesMaster1.xml" Id="Rb8764be877e34cc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46f807f18cf4aa7" /><Relationship Type="http://schemas.openxmlformats.org/officeDocument/2006/relationships/notesMaster" Target="/ppt/notesMasters/notesMaster1.xml" Id="R014773077b1944f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117bcee6c444863" /><Relationship Type="http://schemas.openxmlformats.org/officeDocument/2006/relationships/notesMaster" Target="/ppt/notesMasters/notesMaster1.xml" Id="Rfd16ea6ac7d7498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39ffed8843347a6" /><Relationship Type="http://schemas.openxmlformats.org/officeDocument/2006/relationships/notesMaster" Target="/ppt/notesMasters/notesMaster1.xml" Id="R252ba3b3e5c94cb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6f5d32576c54489" /><Relationship Type="http://schemas.openxmlformats.org/officeDocument/2006/relationships/notesMaster" Target="/ppt/notesMasters/notesMaster1.xml" Id="R2bda4e08fabf4ca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6cc7d1de2f64d70" /><Relationship Type="http://schemas.openxmlformats.org/officeDocument/2006/relationships/notesMaster" Target="/ppt/notesMasters/notesMaster1.xml" Id="Raee4952b2f86408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60a61903f7247a7" /><Relationship Type="http://schemas.openxmlformats.org/officeDocument/2006/relationships/notesMaster" Target="/ppt/notesMasters/notesMaster1.xml" Id="R2d17235c9d9f4bd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a8f8d950c714691" /><Relationship Type="http://schemas.openxmlformats.org/officeDocument/2006/relationships/notesMaster" Target="/ppt/notesMasters/notesMaster1.xml" Id="R469efcd2f593452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f49dff73d9d419f" /><Relationship Type="http://schemas.openxmlformats.org/officeDocument/2006/relationships/notesMaster" Target="/ppt/notesMasters/notesMaster1.xml" Id="Read42c0aeed04e3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d2fc6fad3247b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8cd739cf66a4cd5" /><Relationship Type="http://schemas.openxmlformats.org/officeDocument/2006/relationships/slideLayout" Target="/ppt/slideLayouts/slideLayout1.xml" Id="R19b4fbd5f49f45d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9b4fbd5f49f45d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b2753af09541b0" /><Relationship Type="http://schemas.openxmlformats.org/officeDocument/2006/relationships/image" Target="/ppt/media/image.png" Id="Rd99ce43631f74c7f" /><Relationship Type="http://schemas.openxmlformats.org/officeDocument/2006/relationships/notesSlide" Target="/ppt/notesSlides/notesSlide1.xml" Id="Rcdbf08c0a8994c4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c7c3fc8c7947f2" /><Relationship Type="http://schemas.openxmlformats.org/officeDocument/2006/relationships/notesSlide" Target="/ppt/notesSlides/notesSlide2.xml" Id="R3094000e6a44481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89623b26c94eaf" /><Relationship Type="http://schemas.openxmlformats.org/officeDocument/2006/relationships/notesSlide" Target="/ppt/notesSlides/notesSlide3.xml" Id="R35b3d92bb70c4d4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7a7bd1b3974b2c" /><Relationship Type="http://schemas.openxmlformats.org/officeDocument/2006/relationships/notesSlide" Target="/ppt/notesSlides/notesSlide4.xml" Id="Rc36c0de0fb9143a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d1e375780049d2" /><Relationship Type="http://schemas.openxmlformats.org/officeDocument/2006/relationships/notesSlide" Target="/ppt/notesSlides/notesSlide5.xml" Id="R316855bef5374bc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0abb03ea554e55" /><Relationship Type="http://schemas.openxmlformats.org/officeDocument/2006/relationships/notesSlide" Target="/ppt/notesSlides/notesSlide6.xml" Id="Rc826866ffed8420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10019598c247e6" /><Relationship Type="http://schemas.openxmlformats.org/officeDocument/2006/relationships/notesSlide" Target="/ppt/notesSlides/notesSlide7.xml" Id="R8b13d3ef8add404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6e67d76d784bf7" /><Relationship Type="http://schemas.openxmlformats.org/officeDocument/2006/relationships/notesSlide" Target="/ppt/notesSlides/notesSlide8.xml" Id="Rb691872d9adf42d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3834ff838f434e" /><Relationship Type="http://schemas.openxmlformats.org/officeDocument/2006/relationships/notesSlide" Target="/ppt/notesSlides/notesSlide9.xml" Id="Rc653510103894ef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57649bbe6143f4" /><Relationship Type="http://schemas.openxmlformats.org/officeDocument/2006/relationships/notesSlide" Target="/ppt/notesSlides/notesSlide10.xml" Id="R11fcc4cbb4f14a3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7c5dbd560248af" /><Relationship Type="http://schemas.openxmlformats.org/officeDocument/2006/relationships/notesSlide" Target="/ppt/notesSlides/notesSlide11.xml" Id="Rd5cd84fc9e934e6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B61B3A-4EB6-48E1-8EB6-0691A8B90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E33F51-1097-4424-8D47-B0E7EC5D4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7883C4-E6C3-48F1-97E7-D5C73D99A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Product Presentation Video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7F61AC-2FAB-4ED3-84C5-014C0A4FA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launch video for a smart water bottle that helps busy commuters stay hydrated.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78407D-4F1C-4DD6-BD31-D7D89C3AA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62DADD-3EFF-4459-BFE5-816321AB7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5DF973-443F-4C22-9DAE-A96BF74CD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2E25D-ACEC-4832-AF18-9E4E0928C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9ce43631f74c7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2357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CF2AC0-1B6A-4A3F-94C0-5DA29ED8F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79B92F-D09E-45F4-8727-082B7BA28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3BA525-2556-4C9B-AD9F-70F28352D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2070B3-385A-4187-B194-7E554543D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AB48DD-9C3E-4A1B-89BA-3331648F9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presentation video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066DD7-F1BE-410F-A280-6F6A15335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1E14FB-4468-44EF-8558-52AE74779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F536E3-34A6-42C9-A11F-12888F6BA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03D49E-4DE1-4E73-8FF5-7CD0A4E29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the daily pain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2827F3-1104-4EC4-8B92-FC101E6F2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6CFF06-5705-4651-A25D-60D9C31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B71384-7D36-4342-999A-7A9DF8857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Demo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B4DE05-BEFF-4A5D-839E-7B1FE7133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bottle in use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0CAB8D-FC80-42BB-AC99-6717B54F1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C3F248-D9D7-4C78-9C18-152DBB56A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ABD1D5-86EF-435D-B1CD-32CFF144A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Daily Benefits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53EBEA-517B-4A65-8C6D-7A8519E83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D34A90-12EF-482D-A070-C8582E6C9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10E071-0D42-4FE7-AD6B-191A6986E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5A27F7-F82F-4188-AC36-5A64F6203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Next Step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746391-2431-4EB7-A711-0D773623D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Compare before and after</a:t>
            </a:r>
          </a:p>
        </p:txBody>
      </p:sp>
    </p:spTree>
    <p:extLst>
      <p:ext uri="{BB962C8B-B14F-4D97-AF65-F5344CB8AC3E}">
        <p14:creationId xmlns:p14="http://schemas.microsoft.com/office/powerpoint/2010/main" val="15595358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DF5D57-0CA1-4251-93E7-E9C689EAB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BECF43-D698-4177-A64D-622919812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850AA4-BD1B-4280-874F-94A8E975D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07032E-1FE5-421C-926E-072F29828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3AB398-9BE1-4A44-B481-F228217B3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how one product fits into a fast morning routine.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664276-61E6-46E3-8BC7-05EB6C631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BE828B-F17E-47DB-9D4D-2838C48DD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275844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76CED0-87A2-499D-8321-D18C11921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974A7E-D006-4EA7-8A94-21F91D154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E6E3B3-9F61-4053-B5DD-8155CF2B1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E405A6-0B39-4E8E-8857-2B862AC68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73F2B5-6F83-44B6-B0A9-2162665C8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product presentation video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69B28D-D7EA-4F3D-BA0C-CCAE32B41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7E66B0-75BA-42EA-B4A3-337F953E0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9F4C92-3AD4-473C-90D7-9B0537F2A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83935B-9DE3-4334-AF92-F6F02F797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presentation video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72735A-23F9-4D92-904C-B25B3B447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2CADE6-A25F-4139-90C3-22DF75C54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866166-5B14-4905-851D-CA39BCB9B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354B8C-405F-423D-B23C-5BFDD0D84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9DDDB6-4969-4CC9-908A-D7BD7695A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one product fits into a fast mor…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221048-87B5-4363-9FDA-37C770B89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389296-776D-44A8-B141-B3B25F0DC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6323EF-7938-4B06-B2F8-AA805250D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EC8603-D394-4504-88E8-9982CD6B7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DA4A69-A48F-4282-A09D-6A1155257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End with a clear CTA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74FCF6-CBF6-45D0-B278-511FDB320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3480690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6C6A4A9-43A3-4495-A5B3-62D08CB21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D467BA-A829-44C8-8722-C9A62B328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F4AD2B-EE8A-49D5-AAA4-EEF79678B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C59115-B358-43D0-BF8E-CF9B08FBC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998827-9AEE-4421-85E0-74A63D34E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4A478A-0223-4B11-9CDD-50DD685DE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02F83F-2B56-430D-B85E-3FDDC7353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C2F441-A0C5-49AE-A059-FD6DF0E84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801FFA-3699-4BF3-9A65-C43F9D152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Spot the daily pain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D42147-2F11-4092-8537-9E1B2D286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6137FD-55BB-426E-9310-2A70A7121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A6CEBA-C372-4B0E-AE72-E93FBEC20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89747A-A051-4B34-B544-7F3149E46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bottle in use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AA66E2-1E17-412C-B0EB-1BCCA1FBB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0208F6-45F0-4FD7-8BD5-EE05DD577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35D5AC-64E9-47CC-A9A3-935496BF1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54DC7E-C56F-4B45-91C5-1440C1CE7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2D99F5-5241-456F-B135-8FA094E17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BB6C7F-F1B0-4608-AEC7-C50F48951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F1DE93-4B53-4614-99F0-82E7D5291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08BCC0-347A-4C75-82DB-F01560D3D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Compare before and after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37D281-715D-4BD2-A33B-C3DD2E69A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B0B25E-E14A-449D-BEB0-769CB39FD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B05F53-3486-43B9-8A07-D14A8E2BF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B40B8A-75DE-4285-BBAC-61BC02E69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a clear CTA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A673FF0-7435-4E81-A6B1-0E2CBC9BF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558811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F1C27B-7BBA-486C-9AF5-D28684C1F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D3D23F-CC9A-4D9A-A96B-5F55D002C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1447A6-8966-4BFF-8DA2-2FA48CDD1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5F0FA7-2342-4841-BFC9-A664B180F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C8253B-DE7A-45D9-AAF6-414C06002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presentation video: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97B3E3-C596-4106-97F9-771D0D534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32123E-E00F-4536-BFE3-DEA0D53D7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F03CA7-753B-4D2D-8613-A924C2F04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0C3B91-907F-4285-BC91-3F61A651B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Forgets to drink water during the commute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C3FDD7-814D-4E3A-9EE6-FB1256C37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859965-4D6E-49D9-B116-694D2AFC2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Carries a bottle that feels easy to ignore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A2C848-2D1C-4B44-8EE8-7D212496C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6B8C9B-7542-4D14-B171-EB82F36F1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Struggles to explain why the product matters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516FF2-36A7-4A89-9C2B-8C2ED494F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9CD403-5144-4F57-A265-892F874CD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0D1B4B-70EF-40F0-855B-AE7E08CB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0DD1D4-6196-4BF3-8D87-F6A650D4A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Sees the bottle as part of a daily routine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5FE937-F0C3-48E8-A5DC-476FE102A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0C7A80-FE86-41C5-A8C2-AE8E3957E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8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Understands the product through a simple story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12F7CC-9255-4495-BE99-41394974F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5365B5-CF61-4A95-A1D5-EBA9CA28F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Leaves with a clear reason to take action</a:t>
            </a:r>
          </a:p>
        </p:txBody>
      </p:sp>
    </p:spTree>
    <p:extLst>
      <p:ext uri="{BB962C8B-B14F-4D97-AF65-F5344CB8AC3E}">
        <p14:creationId xmlns:p14="http://schemas.microsoft.com/office/powerpoint/2010/main" val="17744344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2200DD-CD09-4FAF-B015-FE935B396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F90E3B-628B-49C4-B82B-8E72FCFB5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6664FF-E4F6-441E-A9EA-3151653A9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E4350E-4C70-4B96-82B2-DCED2CA6F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6E4029-5D85-4847-988C-ADE6BF706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3007DB-D7FE-44DF-9E13-220FF0A22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1AC42B-00D7-4F46-8B7D-3E84286D2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E8A399-8E9D-4799-AFFB-3F18B05E7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07EAB6-0847-4CF8-BFB8-3FEFB2210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0B2C3E-D9B6-4FB4-9593-416BDB772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story to explain the product's value in a short launch video.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1BBBE6-C6B0-4B0E-9E2D-B4F4AB0B8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66935D-FFBA-4735-9E35-CA526077A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06D013-AC3C-471D-9EB9-E44DBD187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42A52D-0374-4229-9B75-E3519A855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STARTUP 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F10B3A-9692-4A2D-932E-021B0FE9A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polished copy that turns feature lists into a clear customer story.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6306EF-D300-4E26-A4F5-9F2888612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6E31F3-D191-4FB2-ACBE-F7FBBCAE3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5F8590-5619-47CB-B5EA-A0BE5435D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BEA0DC-8131-45E5-A32C-5B7CA8E06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SALES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973570-6249-4E90-A546-CC113CE1F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pitch flow that helps prospects understand the product fast.</a:t>
            </a:r>
          </a:p>
        </p:txBody>
      </p:sp>
    </p:spTree>
    <p:extLst>
      <p:ext uri="{BB962C8B-B14F-4D97-AF65-F5344CB8AC3E}">
        <p14:creationId xmlns:p14="http://schemas.microsoft.com/office/powerpoint/2010/main" val="18125632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E3BEB47-D610-4232-96FA-C238DCDAD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976F2B-094B-4921-92AC-1B43463A4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63F490-946D-46A7-8AD8-98A80951F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36EFC2-F377-4706-AE8F-1843A4548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439EC7-E241-4030-868A-9645DAB84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CD3A1A-AB80-49FE-80F6-B7777B2C7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13FCDF-659E-47C1-B59C-660469E08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ECAB91-8D97-48D2-B37C-323ADCA15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F08E40-F095-45D9-9CF1-E51472764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4DFD8A-4CF7-4CBA-81C9-36792EB5B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B4F976-C726-410B-87BA-57965B32E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Spot the daily pain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6F9C0A-A871-49CE-83FB-E36A27276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211D9C-0709-4DC2-A735-7B2189794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7DA2C3-9E37-49A4-A799-E0B5A2C99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83D9D8-83A7-43AA-B641-59F418D0A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4236AB-2642-4E3E-A49A-87D2FF1F7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D70A78-3801-4F34-8AFE-9D86F773F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bottle in use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EA411F-A7E8-4B34-8518-89CED2607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FB9624-5296-47C7-9824-342847DFB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548D0E-1A8C-4713-ABAE-78789C2D5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6B8EB7-938B-4BA0-851D-3F8200D6A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5B5507-E0F5-4BD1-A539-813449237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7FE09D-34CF-4A32-954E-DD4B07770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3BB1F9-1FB5-4C93-A4DB-A7AA71BD8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8DB352-3547-4877-AE3C-7598D501F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93584B-43F2-4DCB-ABAB-F2781780D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7E12BEA-E47C-430B-A298-6612B89BD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0BA2FEA-A05D-4605-998D-85B017D9A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76097B9-720F-4601-8D8F-D7BCB4364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Compare before and after</a:t>
            </a:r>
          </a:p>
        </p:txBody>
      </p:sp>
    </p:spTree>
    <p:extLst>
      <p:ext uri="{BB962C8B-B14F-4D97-AF65-F5344CB8AC3E}">
        <p14:creationId xmlns:p14="http://schemas.microsoft.com/office/powerpoint/2010/main" val="165472097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5B6CAC-1152-4A18-B7CC-6F6F2DB1C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D0E1E0-89E6-4CE5-AB51-826C578A3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6923BC-6F03-4310-A69F-F1A4160B1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9BBC65-6AF0-4C52-9BEE-6FA7257A4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B704CA-E4AA-4A07-A19B-EBDE9003A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presentation video: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3431AE-AC61-4802-84B5-BC9BD9518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9BE7AF-24DD-4EAD-AB84-734F321F5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801755-7510-4C4D-90B8-905ACDD64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20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commuter-focused product video make one small habit feel worth changing?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C092EA-26A6-4E88-9175-7F099FB20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2D73C2-3D93-4F18-B748-A0BCF3915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FC62D4-7F56-49B1-ACB8-5027AB704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8809A2-8D1C-4528-A923-8A4E9EE3E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bottle in use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47B7BF-DDC2-4EB7-AFBF-37D2ED892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53E33A-8413-4B34-A358-435BCCCE1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806E2E-FA95-4C54-97E1-7452563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558114-085E-41DD-95FE-A70380A0A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BE2AF3-DFF4-4292-B111-ACC5A849D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29E5E3-BCF7-47C2-90E2-1938A13D0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clear CTA</a:t>
            </a:r>
          </a:p>
        </p:txBody>
      </p:sp>
    </p:spTree>
    <p:extLst>
      <p:ext uri="{BB962C8B-B14F-4D97-AF65-F5344CB8AC3E}">
        <p14:creationId xmlns:p14="http://schemas.microsoft.com/office/powerpoint/2010/main" val="17410549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DF5DB34-6A6F-4D00-8CEF-13A73657F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A3BA6C-E75F-4660-B71A-74C1F7A5B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8DD157-335B-4787-A320-AFAB0E869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489B32-D7EA-4253-96CA-DE577015A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3675B2-C210-4F59-BF4A-3BC88EAFB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presentation video: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DF842F-B597-4531-8FE3-7998D7E34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E218AC-EA48-4879-B2F7-D60AA4EB7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701F6A-2C4B-46C2-9B61-50516E14E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415933-D021-4DAD-A20D-B86A09BAD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Spot the daily pain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6F3F48-E65D-4D13-90CD-663037DEB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279EBF-E1BF-4933-BC26-B13E50364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83F022-5983-4CB7-9671-108031544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AD80D2-0D14-4FDB-878E-28FB8C30D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54CF1A-5DED-4943-923A-C34FCBF39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bottle in use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DD80FB-D2F8-4992-A925-501C7CA3F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E7A095-2487-45A5-BFD7-5D51ACA19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04035D-10E0-4214-9D15-DA11FF0E8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859449-9701-4809-ACB0-359ACA386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8B4A2A-83EC-46D9-9964-801E8B869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23E193-F3AF-4A46-98F7-1F512206E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060AA3-9D43-45B9-B650-22A74FD26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C13FF4-3D20-4D6C-8E74-2A1A8B92F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333886-1AC0-4608-A92F-8F7918F0C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6C5B73-3B18-4819-89EE-3156FD59C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a clear CTA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59C1FA7-C2F4-44E2-867B-CA631BE5E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0117393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9FAA3A-A88F-4F62-B634-8B0FDEA35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8FAF18-CDB8-400A-94CE-F9AC90499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A5D8B5-10CA-47A1-B235-731CA472F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the routine feel easier, one scene at a time.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F061A0-259C-4004-849E-0CB5FD1C0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048F67-4FEC-4E7E-8335-591894293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2EB125-38A8-497F-AFD7-B101E7CBE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240312-BEA7-4F35-B332-B25C934C7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260923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2026-10-01T09:52:39.0010000Z</dcterms:created>
  <dcterms:modified xsi:type="dcterms:W3CDTF">2026-10-01T09:52:39.0010000Z</dcterms:modified>
</coreProperties>
</file>