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90e3a8777604bf1" /><Relationship Type="http://schemas.openxmlformats.org/officeDocument/2006/relationships/extended-properties" Target="/docProps/app.xml" Id="R1e820a77d46c4f95" /><Relationship Type="http://schemas.openxmlformats.org/officeDocument/2006/relationships/officeDocument" Target="/ppt/presentation.xml" Id="Rf32b5927e602434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0361c2d23b64b5c"/>
  </p:sldMasterIdLst>
  <p:notesMasterIdLst>
    <p:notesMasterId xmlns:r="http://schemas.openxmlformats.org/officeDocument/2006/relationships" r:id="Rb981328f29bf4049"/>
  </p:notesMasterIdLst>
  <p:sldIdLst>
    <p:sldId xmlns:r="http://schemas.openxmlformats.org/officeDocument/2006/relationships" id="256" r:id="Rb955957b74f74fb3"/>
    <p:sldId xmlns:r="http://schemas.openxmlformats.org/officeDocument/2006/relationships" id="257" r:id="Rb3fe5846e367439d"/>
    <p:sldId xmlns:r="http://schemas.openxmlformats.org/officeDocument/2006/relationships" id="258" r:id="R1062728f7fab46e1"/>
    <p:sldId xmlns:r="http://schemas.openxmlformats.org/officeDocument/2006/relationships" id="259" r:id="R2e2beac89fa74a6e"/>
    <p:sldId xmlns:r="http://schemas.openxmlformats.org/officeDocument/2006/relationships" id="260" r:id="R2b20dd0c64fd4e6f"/>
    <p:sldId xmlns:r="http://schemas.openxmlformats.org/officeDocument/2006/relationships" id="261" r:id="R7164ced79df746ae"/>
    <p:sldId xmlns:r="http://schemas.openxmlformats.org/officeDocument/2006/relationships" id="262" r:id="Ra21f1ecf76ed4f2e"/>
    <p:sldId xmlns:r="http://schemas.openxmlformats.org/officeDocument/2006/relationships" id="263" r:id="Re6be82d05c2a4d34"/>
    <p:sldId xmlns:r="http://schemas.openxmlformats.org/officeDocument/2006/relationships" id="264" r:id="Rcdd3f704efaf43a4"/>
    <p:sldId xmlns:r="http://schemas.openxmlformats.org/officeDocument/2006/relationships" id="265" r:id="R24777fa41fe146ce"/>
    <p:sldId xmlns:r="http://schemas.openxmlformats.org/officeDocument/2006/relationships" id="266" r:id="R6fb3ebf340444d5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a1175149bc2456f" /><Relationship Type="http://schemas.openxmlformats.org/officeDocument/2006/relationships/slideMaster" Target="/ppt/slideMasters/slideMaster1.xml" Id="Rf0361c2d23b64b5c" /><Relationship Type="http://schemas.openxmlformats.org/officeDocument/2006/relationships/notesMaster" Target="/ppt/notesMasters/notesMaster1.xml" Id="Rb981328f29bf4049" /><Relationship Type="http://schemas.openxmlformats.org/officeDocument/2006/relationships/presProps" Target="/ppt/presProps.xml" Id="R407ff4dd52624a9a" /><Relationship Type="http://schemas.openxmlformats.org/officeDocument/2006/relationships/tableStyles" Target="/ppt/tableStyles.xml" Id="R4917aa76b81d4457" /><Relationship Type="http://schemas.openxmlformats.org/officeDocument/2006/relationships/slide" Target="/ppt/slides/slide1.xml" Id="Rb955957b74f74fb3" /><Relationship Type="http://schemas.openxmlformats.org/officeDocument/2006/relationships/slide" Target="/ppt/slides/slide2.xml" Id="Rb3fe5846e367439d" /><Relationship Type="http://schemas.openxmlformats.org/officeDocument/2006/relationships/slide" Target="/ppt/slides/slide3.xml" Id="R1062728f7fab46e1" /><Relationship Type="http://schemas.openxmlformats.org/officeDocument/2006/relationships/slide" Target="/ppt/slides/slide4.xml" Id="R2e2beac89fa74a6e" /><Relationship Type="http://schemas.openxmlformats.org/officeDocument/2006/relationships/slide" Target="/ppt/slides/slide5.xml" Id="R2b20dd0c64fd4e6f" /><Relationship Type="http://schemas.openxmlformats.org/officeDocument/2006/relationships/slide" Target="/ppt/slides/slide6.xml" Id="R7164ced79df746ae" /><Relationship Type="http://schemas.openxmlformats.org/officeDocument/2006/relationships/slide" Target="/ppt/slides/slide7.xml" Id="Ra21f1ecf76ed4f2e" /><Relationship Type="http://schemas.openxmlformats.org/officeDocument/2006/relationships/slide" Target="/ppt/slides/slide8.xml" Id="Re6be82d05c2a4d34" /><Relationship Type="http://schemas.openxmlformats.org/officeDocument/2006/relationships/slide" Target="/ppt/slides/slide9.xml" Id="Rcdd3f704efaf43a4" /><Relationship Type="http://schemas.openxmlformats.org/officeDocument/2006/relationships/slide" Target="/ppt/slides/slide10.xml" Id="R24777fa41fe146ce" /><Relationship Type="http://schemas.openxmlformats.org/officeDocument/2006/relationships/slide" Target="/ppt/slides/slide11.xml" Id="R6fb3ebf340444d5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909f584778c4d5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ef9434515f64e42" /><Relationship Type="http://schemas.openxmlformats.org/officeDocument/2006/relationships/notesMaster" Target="/ppt/notesMasters/notesMaster1.xml" Id="R387202a5ae684f5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f24325f907842e4" /><Relationship Type="http://schemas.openxmlformats.org/officeDocument/2006/relationships/notesMaster" Target="/ppt/notesMasters/notesMaster1.xml" Id="R6fd4c67525ae4af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581eb6b8f184523" /><Relationship Type="http://schemas.openxmlformats.org/officeDocument/2006/relationships/notesMaster" Target="/ppt/notesMasters/notesMaster1.xml" Id="R68091ed51c89442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ba50728dc844073" /><Relationship Type="http://schemas.openxmlformats.org/officeDocument/2006/relationships/notesMaster" Target="/ppt/notesMasters/notesMaster1.xml" Id="Rbf15b9c0f430412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86e7491ba0d4930" /><Relationship Type="http://schemas.openxmlformats.org/officeDocument/2006/relationships/notesMaster" Target="/ppt/notesMasters/notesMaster1.xml" Id="R9158b148008b439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145ada532b94a95" /><Relationship Type="http://schemas.openxmlformats.org/officeDocument/2006/relationships/notesMaster" Target="/ppt/notesMasters/notesMaster1.xml" Id="R85690a41c68e4eb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a2f8129e8c44882" /><Relationship Type="http://schemas.openxmlformats.org/officeDocument/2006/relationships/notesMaster" Target="/ppt/notesMasters/notesMaster1.xml" Id="R955a50d7e7b8483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e0906e9384b4048" /><Relationship Type="http://schemas.openxmlformats.org/officeDocument/2006/relationships/notesMaster" Target="/ppt/notesMasters/notesMaster1.xml" Id="Rd296a2f3c8b4457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0bd4ea504ee48c0" /><Relationship Type="http://schemas.openxmlformats.org/officeDocument/2006/relationships/notesMaster" Target="/ppt/notesMasters/notesMaster1.xml" Id="R80ae3318190d403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549c33498feb48b5" /><Relationship Type="http://schemas.openxmlformats.org/officeDocument/2006/relationships/notesMaster" Target="/ppt/notesMasters/notesMaster1.xml" Id="R6ddd3f5e52c547d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be07d28543a4711" /><Relationship Type="http://schemas.openxmlformats.org/officeDocument/2006/relationships/notesMaster" Target="/ppt/notesMasters/notesMaster1.xml" Id="Rd718f473f3c34e0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c86ff89d06d446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7f9cf85076d4035" /><Relationship Type="http://schemas.openxmlformats.org/officeDocument/2006/relationships/slideLayout" Target="/ppt/slideLayouts/slideLayout1.xml" Id="Rac52988b85524b4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c52988b85524b4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43eb916d2cd4f72" /><Relationship Type="http://schemas.openxmlformats.org/officeDocument/2006/relationships/image" Target="/ppt/media/image.png" Id="R78bea1a97cd64bc4" /><Relationship Type="http://schemas.openxmlformats.org/officeDocument/2006/relationships/notesSlide" Target="/ppt/notesSlides/notesSlide1.xml" Id="R4aad457dcb4f4c7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7f280c6e8934810" /><Relationship Type="http://schemas.openxmlformats.org/officeDocument/2006/relationships/notesSlide" Target="/ppt/notesSlides/notesSlide2.xml" Id="Rb46a6942ac87434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0dc9b8d20d4ca6" /><Relationship Type="http://schemas.openxmlformats.org/officeDocument/2006/relationships/notesSlide" Target="/ppt/notesSlides/notesSlide3.xml" Id="R6452f8bef8034e8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d8d420d8b904460" /><Relationship Type="http://schemas.openxmlformats.org/officeDocument/2006/relationships/notesSlide" Target="/ppt/notesSlides/notesSlide4.xml" Id="Rada595d9e1be4f8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78dee21e3e4474" /><Relationship Type="http://schemas.openxmlformats.org/officeDocument/2006/relationships/notesSlide" Target="/ppt/notesSlides/notesSlide5.xml" Id="Rffaec3fd565e484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17b22421cc4ab2" /><Relationship Type="http://schemas.openxmlformats.org/officeDocument/2006/relationships/notesSlide" Target="/ppt/notesSlides/notesSlide6.xml" Id="R72cf2b8dc438423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a18eb72348438d" /><Relationship Type="http://schemas.openxmlformats.org/officeDocument/2006/relationships/notesSlide" Target="/ppt/notesSlides/notesSlide7.xml" Id="R5ec83fa9547241b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c66e5f878ba4e6a" /><Relationship Type="http://schemas.openxmlformats.org/officeDocument/2006/relationships/notesSlide" Target="/ppt/notesSlides/notesSlide8.xml" Id="R01a863ce5c654da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1fbb943baa431f" /><Relationship Type="http://schemas.openxmlformats.org/officeDocument/2006/relationships/notesSlide" Target="/ppt/notesSlides/notesSlide9.xml" Id="Ra745d39ef4d7489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5cf525589654834" /><Relationship Type="http://schemas.openxmlformats.org/officeDocument/2006/relationships/notesSlide" Target="/ppt/notesSlides/notesSlide10.xml" Id="R7250bcb9660b4e2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7e99dbd62f47a2" /><Relationship Type="http://schemas.openxmlformats.org/officeDocument/2006/relationships/notesSlide" Target="/ppt/notesSlides/notesSlide11.xml" Id="R1cfbbe3ceff7484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3A89E7A-BEE2-4CD9-BF9E-B4860D504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C78F853-1B4B-4710-B1A6-6A58D18B1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F51D9E2-C6ED-4415-9ECD-278DF4E32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Product Video Storyboard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8D4DA54-AF54-45DB-92FF-544CC5361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launch team maps a 60-second demo for a smart water bottle called FlowMate.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A9750EA-04F8-455C-B9D4-F65C0392B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F135F0A-057C-4E65-A8DA-AECA4F5D7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3D19578-1EA9-4866-83E5-B031F1F28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5BBBFC8-1FDE-42EF-BA74-BBD5BE0AC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8bea1a97cd64bc4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82672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709851E-2056-4591-94D9-973E3DCFE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33C74B9-BAEE-45DB-BBE2-A667223B2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DBCBFBE-0468-45C5-9FB3-74C444925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D2F523C-46B7-4693-8494-680B62F86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849D6D6-4B91-4E43-A400-FE6A24F02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product video storyboard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18123A-E35A-4741-A391-61CF38841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BD06218-6913-46FC-BF51-FC8FAF006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27E5033-741E-49D0-BD3B-6EAFCF58C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Problem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883AA7C-49D5-4C51-99EA-5A0D9E563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Spot the daily pain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210D966-3DB9-46A7-90FC-6AC815F44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6B2D9C8-C7CD-4FAD-9B63-4CF16715F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94624F5-AB9C-4D18-8157-2ACB5BA94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Demo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EED68EA-1E91-4672-9E71-523369748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Show the bottle in use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DCB3F41-01C1-4788-AE3D-C31F78D66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BC58E0F-7E22-4E1D-90B9-ABAD5E1A0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47D7E1A-C79D-474E-9DB6-AAD2D6ACE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Benefits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1783785-B65D-41CD-AC8A-28CCD3D59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Highlight key features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F457C55-DC87-48CB-A98B-4EA604CE7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7F1CBCB-1071-408C-8B53-2011E9567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7C3580C-FA4B-4906-A516-CBE01206E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Next Step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0161D0A-2864-4159-8B6C-39CFFBECF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proof moments</a:t>
            </a:r>
          </a:p>
        </p:txBody>
      </p:sp>
    </p:spTree>
    <p:extLst>
      <p:ext uri="{BB962C8B-B14F-4D97-AF65-F5344CB8AC3E}">
        <p14:creationId xmlns:p14="http://schemas.microsoft.com/office/powerpoint/2010/main" val="100381985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1DED3CD-3CFC-450E-BA85-E41EF52D0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D8196F-28E8-4537-8488-CC70B23F4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4DBD49C-DECC-4B91-9602-64C4ACD11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9A4402D-55D2-42F5-806F-F820B1836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DC3F4A-05F4-43A1-BA5A-C6528B3E6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Show the product journey from problem to purchase.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15E35A1-48F7-4807-821A-7000F706C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15953BB-5E08-4E9F-BE6B-7621229D4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24608260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9DB29FB-5DAE-4626-912A-CEF52608B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036AF8C-9904-41FE-9CFA-12F3E43F9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B3B131B-F512-4198-8341-9B2FED337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7617911-0D73-4DA7-9EF2-5F625C1AC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B24BAB-81ED-4926-BD2D-5E8F4473B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product video storyboard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54D3B75-88A3-4E73-B912-CD54EBC08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5340C48-3DDA-4FEE-B902-49663474A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1D970FD-F851-4D99-87BA-00984BE5E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D328357-4DA0-421E-A0B1-17AE61964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product video storyboard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0D26476-6EA5-4B98-9FA6-4A09B26AD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518213D-A787-423E-AC96-8F861DA9A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BDFF11E-B71D-4ACF-AE9D-9EFBBCC47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0ECB7A1-14F8-4975-A344-9F133FC78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10D4E28-5262-4512-809F-A355E19A5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Show the product journey from problem to…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7A7F10C-B446-4521-838B-4464EA92F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6D7AB12-5E8E-4D58-81FD-15C6D0FC2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BD1E010-44DF-45EC-9E15-9F51A31F4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C24EA5B-282F-4FA1-845F-D3A4A911E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0448151-8E74-486F-BC05-1EF5EDFA1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Marketing: End with a clear CTA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B5F1536-35E3-4CB1-91C1-CDC385A26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66018282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A1825AE-1301-47A7-9E12-ACC56DB81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B5C7EE-14E7-4058-BBE6-002296C7C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66FF830-FDFF-4FF8-A13D-E183426DE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ED3904D-5D39-4641-A311-968D04648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93CF8BE-29FF-4AE3-A696-BD13D3B63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Marketing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C25EB7F-3727-4F52-806A-9A0CFCD6E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D838F49-4F94-4F90-AC34-432ED663A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E864EAF-1284-4861-BC6F-9557A4F34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0C5E0CC-FA1D-4AAA-92A6-E12B708B1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Spot the daily pain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AA9983D-6D65-4463-833A-A37914609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33B8309-4B8A-4C8E-96FD-D0AE614D4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14E1030-DD09-4164-9526-3FDFDCCE0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D5EE752-BD91-4EB3-ABB9-C090BABC7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Show the bottle in use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0FEF0A0-EA05-4CCA-B07C-4EE49FA8F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4A41DAD-987F-4A97-AEBB-9BEF320AD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C99B1D8-57E6-4DAF-948C-AD601C43C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13976CA-7F6C-4A53-B843-2C938E192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Highlight key features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120E5F5-2410-4ECD-BAE7-8169C6FD3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D0615E7-809B-4826-83EE-7BB2787B5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49386CD-2BD7-41C9-8773-4971BCB2E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F61234E-01E3-4A90-99DD-52975265A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proof moments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FB68794-414C-4097-8A5B-CAA5D0504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1F0B768-B3E1-4B51-9E8C-D20A5A579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5AF7FF7-DABB-4C18-8D36-AA2003D13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C3B5376-C5EA-4248-A9D9-D467E98BE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End with a clear CTA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3C21C60-9339-4554-B6E4-1F042A75E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40225727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426C982-C2D8-43A3-A35E-E427C7BF1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D3A398-63AD-43E6-BF18-6E8A9E370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DA7D76F-3641-4974-83D0-EAB4A05F7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0009B2-90AA-4DE5-8BFC-F91670989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60DDB6E-CF23-4156-932F-E4F8FCC62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product video storyboard: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21D8F39-6ABD-4AD7-8E9F-D24B96B5E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3D51BCA-21FF-43BF-AF14-47B758784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679DD24-76E9-4DB7-90B0-0B3C80AD7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2E5D141-AD46-47DD-A95E-4389893FD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39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product feels hard to explain in one video.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6D99A53-785E-477D-AB19-5D556C409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1E3CA0F-333B-4D22-A9FC-0578D9084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64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team keeps revising the script without a clear flow.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98D37CA-9B71-4DC2-B5AF-CC6A7E244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F5D96D-0A77-4681-9A56-A778893F2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47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Shots are planned before the message is settled.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DF1629C-AE38-457E-B95F-1D3A35EDD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35CD2DC-5700-446C-914C-287BAF4BE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7EAC4EC-E42D-419F-853E-1331482B1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021783E-3A92-4DC9-8F89-6078A746D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634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story moves smoothly from problem to solution.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E4EFE16-3654-4457-B635-3FF851A91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973F6D0-7808-4706-A958-02B374116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23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scene has a clear purpose and visual cue.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0F32749-E7A3-45DD-9C7B-CE7A65243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42A52CA-118C-4486-B7EC-7BACEE514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15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can align faster on what to film next.</a:t>
            </a:r>
          </a:p>
        </p:txBody>
      </p:sp>
    </p:spTree>
    <p:extLst>
      <p:ext uri="{BB962C8B-B14F-4D97-AF65-F5344CB8AC3E}">
        <p14:creationId xmlns:p14="http://schemas.microsoft.com/office/powerpoint/2010/main" val="206410857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4C8751A-6A27-4ED4-A36A-46EBA5D67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9AAB60-BD0B-4635-8E3A-6F75126DF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62CEBB3-AB0D-430E-AEEE-673E150B1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1BF122F-EB96-4056-8468-477B6D5B9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1C6F7B6-A547-4A04-8D65-4B1964E99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E2EEB22-4589-4386-B9CB-FB31277F0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4068FD9-120A-4F0F-BF2C-E38897123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B5BB8C8-7D9D-4440-8642-8CD3E6D79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AA53F8A-8E53-4FDA-8DB7-78AE898EF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PRODUCT MARKETERS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7EEBE72-CE98-4D6C-BD16-FE2202E20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structure to turn product features into a clear story.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DC4C0E0-EED6-42A2-9064-C852E474B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8368772-AEB9-4D45-B641-14E39FF8F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44FB991-1BD7-40A3-AD60-982BFC6EA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AEDE9B4-3204-450E-B338-5F426FA0F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STARTUP FOUNDERS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AE31EED-8F9A-49FE-9C10-10A07F5A6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fast way to plan a launch video that feels focused and credible.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F15C2F3-5653-41F7-8991-A68A3ADAC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D636F69-1985-4E1C-8F26-D690B0D3B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4C7B966-A345-45EF-9314-532F919E2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22372D1-2CE6-4B08-ABA2-953E2AFF0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CREATIVE TEAMS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800265C-5086-48EB-ADD1-97F22999A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shared outline for shots, messaging, and pacing before filming.</a:t>
            </a:r>
          </a:p>
        </p:txBody>
      </p:sp>
    </p:spTree>
    <p:extLst>
      <p:ext uri="{BB962C8B-B14F-4D97-AF65-F5344CB8AC3E}">
        <p14:creationId xmlns:p14="http://schemas.microsoft.com/office/powerpoint/2010/main" val="102974326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8F3BCED8-D574-4159-A418-61FD6F188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7C9F52-F4DC-4FB0-BF1A-13815F99A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B22EF0A-E1DD-4F09-B277-7D6100347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F85BB5-B690-4B92-B6C8-10DCDEA50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B004FF-FD8E-4303-8BA0-592C60703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2EDB296-BEA7-44BB-9E67-B842ADD43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AA7E2E9-B87E-410F-93A4-8DC0D78D9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49DADAB-45B9-4BDB-AE66-B00325B12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69E9417-E1BF-474E-B17F-28F7B2473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482FDA0-F207-4399-A8E5-1C98BB031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6D815D0-857D-4AD1-8C47-817C1BEE0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Spot the daily pain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5B04BF0-ABDA-4EB6-8885-921DDB325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E22B35D-99A4-4B31-A9AC-729177701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C07F466-291E-4F29-A0C2-D3252D67D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59258BC-78F3-45C3-B9DA-B2CFD2EEF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8130422-A7E3-43DD-A668-B4EC808B1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93D433F-4B94-4E97-8FE8-7DDA77F69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Show the bottle in use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DACB9C6-95AB-4221-8610-34C2EFC84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A560B1F-14CD-421B-9594-198E9EFB4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0D99CDB-86D9-428A-8A6C-0A24A69A2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B25293E-613B-4F57-A010-C77ACE24E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2E470D1-81F4-424B-B1FC-B1E33F3CA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23EB343-0FBA-4E98-A0D1-93E55FDA2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Highlight key features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A4A2851-DCB3-4FF8-9592-48D1CE22DC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84EF975-541A-4EBB-8A05-9A17351D1E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2F6787B-DDFA-454C-B16B-E1D6A2547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7F9F4B1-2D18-4414-8842-41A6060E0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9491D61-233F-4846-B8B2-6F6EA3AF5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B92BBE8-09B2-456B-AF97-2254F37AD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proof moments</a:t>
            </a:r>
          </a:p>
        </p:txBody>
      </p:sp>
    </p:spTree>
    <p:extLst>
      <p:ext uri="{BB962C8B-B14F-4D97-AF65-F5344CB8AC3E}">
        <p14:creationId xmlns:p14="http://schemas.microsoft.com/office/powerpoint/2010/main" val="169215341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E330EFB-2DD4-43E8-A374-19A33D1A6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58DE9DE-C701-4675-B349-F6C22D499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D1FF78F-57DD-4DF6-8A7E-F80ADBD40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59F7057-3282-41C3-B0E3-C1080D330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63A2787-1B4B-4755-B6E3-DAA91FD40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product video storyboard: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7FDA375-B434-4408-8C2B-5BB51E46A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3704F18-B9BF-437B-83F6-B0FD28963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51747FA-4950-4CB7-8B13-8FB34E83B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FlowMate's launch video guide viewers from frustration to a simple daily habit?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1F68CC0-ADC8-4576-934B-BADC8FF50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DE6E3CD-78E3-4E78-B054-46B7FE0B9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5F7A6F0-D488-4F4C-A353-105DDBB89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7BB109C-CA64-41D7-B82B-C18024453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Show the bottle in use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FAF24FC-C7E0-4022-8C75-83468673E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80C0044-D0F1-49AC-BA11-9EF17EC2F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C268DF7-11E9-44CE-862C-F8F847D28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Highlight key features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57F0300-28D6-4B9E-8388-F602B53D7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4CC2581-4BF5-4499-82F1-45085B48D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CAC72BA-E802-417C-A85F-EC6A0F0F5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End with a clear CTA</a:t>
            </a:r>
          </a:p>
        </p:txBody>
      </p:sp>
    </p:spTree>
    <p:extLst>
      <p:ext uri="{BB962C8B-B14F-4D97-AF65-F5344CB8AC3E}">
        <p14:creationId xmlns:p14="http://schemas.microsoft.com/office/powerpoint/2010/main" val="97325075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85A4850-A321-456E-B135-EAC436F9C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5E911F8-13F7-4200-95A5-1A76787F0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29F10AE-856F-4E20-9C30-493667760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B8D34AC-FB3A-4BBC-8E1A-85CEFB3E7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86A0951-0443-468B-ABAE-B791D7930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product video storyboard: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5BFFE1-5F1A-480A-8BB3-38B26FCC0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1159449-1531-4678-9591-CBFCC4557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DB1EE1C-5431-4D4D-80A2-5F8240D66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FD4078C-4261-4989-B678-7B7CD99D7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Spot the daily pain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D7B72BF-B5A1-47E7-BB4D-E0964D300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CE51B41-7E1D-46D4-A5F8-8374D08C6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AAF3F99-FFAA-4DD5-A991-0B3308F5D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C071F68-C768-40D9-8FA6-96211981F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B7F18E4-960E-4C80-800E-137402117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Show the bottle in use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DA2FDF0-831F-4853-93A5-DDF4A058C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E7A507E-347E-4C78-9D0F-02852EFA3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453494F-C8E4-4BF7-9389-E87599945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443C1E4-E06C-4A0E-84AD-FE6008D57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70005A9-9A00-4FE5-959F-AFAC16270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Highlight key features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4F6AE80-E58F-4496-A04D-9F94843A8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BB501E8-FBAC-45C1-A6E2-2B002B9BE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04344F4-C4E0-4E63-BA37-BA6BC143E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BC0A0D8-CE31-408D-B3E6-586260AD6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C1A0C03-59CB-404D-A698-6635CD87C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End with a clear CTA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8506493-B484-4376-A5ED-561084575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24042193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870F716-5F0F-4B92-BDE0-7E87A3506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6C25B70-B6A5-4FF7-8AF1-DA5BEACA6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F97B610-2D81-42BF-B475-EA61705A1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features into a story people can follow.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CBA8D1-B50C-4700-8A8F-86951E628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05AF20-E4E9-4277-B496-99337C730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02CE3F-0FE0-48F3-8342-7964D844B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AC90E18-59AB-4077-97B1-7B8DE57FC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84367398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2026-10-01T08:58:26.4330000Z</dcterms:created>
  <dcterms:modified xsi:type="dcterms:W3CDTF">2026-10-01T08:58:26.4330000Z</dcterms:modified>
</coreProperties>
</file>