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6926ead54ec41ca" /><Relationship Type="http://schemas.openxmlformats.org/officeDocument/2006/relationships/extended-properties" Target="/docProps/app.xml" Id="R705df239abc54e9f" /><Relationship Type="http://schemas.openxmlformats.org/officeDocument/2006/relationships/officeDocument" Target="/ppt/presentation.xml" Id="R81df943ba9ef4b7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8e69e777fc64365"/>
  </p:sldMasterIdLst>
  <p:notesMasterIdLst>
    <p:notesMasterId xmlns:r="http://schemas.openxmlformats.org/officeDocument/2006/relationships" r:id="Rd3ca27bc90ac49b5"/>
  </p:notesMasterIdLst>
  <p:sldIdLst>
    <p:sldId xmlns:r="http://schemas.openxmlformats.org/officeDocument/2006/relationships" id="256" r:id="Rf78d9af58aeb4347"/>
    <p:sldId xmlns:r="http://schemas.openxmlformats.org/officeDocument/2006/relationships" id="257" r:id="Re806ebf6f64d4021"/>
    <p:sldId xmlns:r="http://schemas.openxmlformats.org/officeDocument/2006/relationships" id="258" r:id="R9bfae6ce35f54e67"/>
    <p:sldId xmlns:r="http://schemas.openxmlformats.org/officeDocument/2006/relationships" id="259" r:id="R856a8319fa3f4c86"/>
    <p:sldId xmlns:r="http://schemas.openxmlformats.org/officeDocument/2006/relationships" id="260" r:id="R11b1c604cdb24d1f"/>
    <p:sldId xmlns:r="http://schemas.openxmlformats.org/officeDocument/2006/relationships" id="261" r:id="R5e2231e95dcb4394"/>
    <p:sldId xmlns:r="http://schemas.openxmlformats.org/officeDocument/2006/relationships" id="262" r:id="Re337f5a541cc48e5"/>
    <p:sldId xmlns:r="http://schemas.openxmlformats.org/officeDocument/2006/relationships" id="263" r:id="R7a44d47bd6014fab"/>
    <p:sldId xmlns:r="http://schemas.openxmlformats.org/officeDocument/2006/relationships" id="264" r:id="R0471c66d1c77412d"/>
    <p:sldId xmlns:r="http://schemas.openxmlformats.org/officeDocument/2006/relationships" id="265" r:id="R78862eb9b49549dd"/>
    <p:sldId xmlns:r="http://schemas.openxmlformats.org/officeDocument/2006/relationships" id="266" r:id="Rc8151407f1ea4d3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ceba84afe9549b8" /><Relationship Type="http://schemas.openxmlformats.org/officeDocument/2006/relationships/slideMaster" Target="/ppt/slideMasters/slideMaster1.xml" Id="Rf8e69e777fc64365" /><Relationship Type="http://schemas.openxmlformats.org/officeDocument/2006/relationships/notesMaster" Target="/ppt/notesMasters/notesMaster1.xml" Id="Rd3ca27bc90ac49b5" /><Relationship Type="http://schemas.openxmlformats.org/officeDocument/2006/relationships/presProps" Target="/ppt/presProps.xml" Id="R5fdee58a59ef4b6c" /><Relationship Type="http://schemas.openxmlformats.org/officeDocument/2006/relationships/tableStyles" Target="/ppt/tableStyles.xml" Id="R68edceb905a34703" /><Relationship Type="http://schemas.openxmlformats.org/officeDocument/2006/relationships/slide" Target="/ppt/slides/slide1.xml" Id="Rf78d9af58aeb4347" /><Relationship Type="http://schemas.openxmlformats.org/officeDocument/2006/relationships/slide" Target="/ppt/slides/slide2.xml" Id="Re806ebf6f64d4021" /><Relationship Type="http://schemas.openxmlformats.org/officeDocument/2006/relationships/slide" Target="/ppt/slides/slide3.xml" Id="R9bfae6ce35f54e67" /><Relationship Type="http://schemas.openxmlformats.org/officeDocument/2006/relationships/slide" Target="/ppt/slides/slide4.xml" Id="R856a8319fa3f4c86" /><Relationship Type="http://schemas.openxmlformats.org/officeDocument/2006/relationships/slide" Target="/ppt/slides/slide5.xml" Id="R11b1c604cdb24d1f" /><Relationship Type="http://schemas.openxmlformats.org/officeDocument/2006/relationships/slide" Target="/ppt/slides/slide6.xml" Id="R5e2231e95dcb4394" /><Relationship Type="http://schemas.openxmlformats.org/officeDocument/2006/relationships/slide" Target="/ppt/slides/slide7.xml" Id="Re337f5a541cc48e5" /><Relationship Type="http://schemas.openxmlformats.org/officeDocument/2006/relationships/slide" Target="/ppt/slides/slide8.xml" Id="R7a44d47bd6014fab" /><Relationship Type="http://schemas.openxmlformats.org/officeDocument/2006/relationships/slide" Target="/ppt/slides/slide9.xml" Id="R0471c66d1c77412d" /><Relationship Type="http://schemas.openxmlformats.org/officeDocument/2006/relationships/slide" Target="/ppt/slides/slide10.xml" Id="R78862eb9b49549dd" /><Relationship Type="http://schemas.openxmlformats.org/officeDocument/2006/relationships/slide" Target="/ppt/slides/slide11.xml" Id="Rc8151407f1ea4d3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c35665fa842424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2c6cee53b294672" /><Relationship Type="http://schemas.openxmlformats.org/officeDocument/2006/relationships/notesMaster" Target="/ppt/notesMasters/notesMaster1.xml" Id="R2d96c18c1b6c457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0ba09184377457d" /><Relationship Type="http://schemas.openxmlformats.org/officeDocument/2006/relationships/notesMaster" Target="/ppt/notesMasters/notesMaster1.xml" Id="R9ab266cf0dfc449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4fd6a4fdcf34dda" /><Relationship Type="http://schemas.openxmlformats.org/officeDocument/2006/relationships/notesMaster" Target="/ppt/notesMasters/notesMaster1.xml" Id="R89e3244f3c7a42e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aa6a513cb85451f" /><Relationship Type="http://schemas.openxmlformats.org/officeDocument/2006/relationships/notesMaster" Target="/ppt/notesMasters/notesMaster1.xml" Id="Rd2607b446e9e459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5ef38f9f2734df6" /><Relationship Type="http://schemas.openxmlformats.org/officeDocument/2006/relationships/notesMaster" Target="/ppt/notesMasters/notesMaster1.xml" Id="Raacf7d318fce4fc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df28299db024cc9" /><Relationship Type="http://schemas.openxmlformats.org/officeDocument/2006/relationships/notesMaster" Target="/ppt/notesMasters/notesMaster1.xml" Id="R1d86af567766457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ae8355630224b32" /><Relationship Type="http://schemas.openxmlformats.org/officeDocument/2006/relationships/notesMaster" Target="/ppt/notesMasters/notesMaster1.xml" Id="R3cb091a548a3463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df4619d400845aa" /><Relationship Type="http://schemas.openxmlformats.org/officeDocument/2006/relationships/notesMaster" Target="/ppt/notesMasters/notesMaster1.xml" Id="R12f51740c47a49c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6f33abb77af4eac" /><Relationship Type="http://schemas.openxmlformats.org/officeDocument/2006/relationships/notesMaster" Target="/ppt/notesMasters/notesMaster1.xml" Id="R6f4172c8f22543c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23336089c2a41cf" /><Relationship Type="http://schemas.openxmlformats.org/officeDocument/2006/relationships/notesMaster" Target="/ppt/notesMasters/notesMaster1.xml" Id="R5ac0efab0239413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30718f779114a9c" /><Relationship Type="http://schemas.openxmlformats.org/officeDocument/2006/relationships/notesMaster" Target="/ppt/notesMasters/notesMaster1.xml" Id="Ra7056130f174424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273817293d474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4e730a0d192434a" /><Relationship Type="http://schemas.openxmlformats.org/officeDocument/2006/relationships/slideLayout" Target="/ppt/slideLayouts/slideLayout1.xml" Id="R54b6018c9d984ba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b6018c9d984ba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9b427d88434936" /><Relationship Type="http://schemas.openxmlformats.org/officeDocument/2006/relationships/image" Target="/ppt/media/image.png" Id="R59e0654be755472f" /><Relationship Type="http://schemas.openxmlformats.org/officeDocument/2006/relationships/notesSlide" Target="/ppt/notesSlides/notesSlide1.xml" Id="R81173fc628a54e7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a76ae267034a05" /><Relationship Type="http://schemas.openxmlformats.org/officeDocument/2006/relationships/notesSlide" Target="/ppt/notesSlides/notesSlide2.xml" Id="Rdf1ca61afa974c7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55ac348751409f" /><Relationship Type="http://schemas.openxmlformats.org/officeDocument/2006/relationships/notesSlide" Target="/ppt/notesSlides/notesSlide3.xml" Id="Rd5120120713b417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af85af69bc4b99" /><Relationship Type="http://schemas.openxmlformats.org/officeDocument/2006/relationships/notesSlide" Target="/ppt/notesSlides/notesSlide4.xml" Id="R3f41283f5a1e423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8a991851654052" /><Relationship Type="http://schemas.openxmlformats.org/officeDocument/2006/relationships/notesSlide" Target="/ppt/notesSlides/notesSlide5.xml" Id="Rddca332aff4240d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fdc919a61d4694" /><Relationship Type="http://schemas.openxmlformats.org/officeDocument/2006/relationships/notesSlide" Target="/ppt/notesSlides/notesSlide6.xml" Id="Re76b105b1c8346e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f1aa439c384419" /><Relationship Type="http://schemas.openxmlformats.org/officeDocument/2006/relationships/notesSlide" Target="/ppt/notesSlides/notesSlide7.xml" Id="Rd8c9c26d40be4a9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3cae9210054c82" /><Relationship Type="http://schemas.openxmlformats.org/officeDocument/2006/relationships/notesSlide" Target="/ppt/notesSlides/notesSlide8.xml" Id="Rb76271ae1254440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bc13775a254dcb" /><Relationship Type="http://schemas.openxmlformats.org/officeDocument/2006/relationships/notesSlide" Target="/ppt/notesSlides/notesSlide9.xml" Id="R2b46bd2a891f42c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80a0c41a66480a" /><Relationship Type="http://schemas.openxmlformats.org/officeDocument/2006/relationships/notesSlide" Target="/ppt/notesSlides/notesSlide10.xml" Id="Rda080c1779a642c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d53e3c9a344f66" /><Relationship Type="http://schemas.openxmlformats.org/officeDocument/2006/relationships/notesSlide" Target="/ppt/notesSlides/notesSlide11.xml" Id="Re1f088008ddc47d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564DCE-8A6F-4E67-ACCD-69F576509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C02602-92EC-49AF-8221-FA468BE55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BEE8E6-A3C4-408C-B74B-6D6507993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Prompt Engineering Workflow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B95B02-FD73-4A60-95C3-28242713C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chatbot team refines prompts to answer visitor questions with clear, friendly guidance.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FE0116-634D-4848-960F-198C33D54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0ABF81-A156-4ED7-98F4-70A24F6E4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06E5F0-5D84-445D-ABB7-176997184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0D61FD-00CA-4DB6-AE5E-D5832BAE2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e0654be755472f"/>
          <a:srcRect xmlns:a="http://schemas.openxmlformats.org/drawingml/2006/main" l="26896" t="0" r="2689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35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3EC4E8-233A-4FD6-ABB2-D524C2172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E6EDE7-D13F-4704-8CE3-DB00791AD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4BA28D-591F-4749-A146-D9D66D430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4FC891-3764-4162-874B-EA480C5BC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0C7203-F39B-4751-A4EA-CFEBE895C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EF1C1C-2A6B-4AD8-A7CC-B2226572B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C2287D-5604-4C6A-82F3-7C8F14A57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25AB22-6112-4AE4-9D5B-72D70EEB1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C9AEA3-9475-4353-8886-2CB380643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visitor needs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301A9A-8C58-4D73-BB42-84FD88544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7C8740-24FE-41D8-8BCB-8373E5E0A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3E2996-9FDE-4E8C-B70F-8C4512123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Prompt Drafts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A35080-E0A7-4429-849D-545DD53C1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first prompt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8E5112-7D91-492A-A1C2-8B72DAA86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42FEB3-86B9-4509-99B8-EA8E1DC79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636D92-4F53-4491-BDD7-4443D435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Testing Loop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F5230E-4C02-4FB4-B072-645DEC773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sample replies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71DA35-D654-475E-9319-C0AD79B16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968B1C-63F5-4DDF-80ED-6E8B54B46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30E5D8-F0D4-494D-A0A0-FE849A0EF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Prompt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466A75-E3C0-41DA-A6F7-93D5D6C9B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Tighten tone and scope</a:t>
            </a:r>
          </a:p>
        </p:txBody>
      </p:sp>
    </p:spTree>
    <p:extLst>
      <p:ext uri="{BB962C8B-B14F-4D97-AF65-F5344CB8AC3E}">
        <p14:creationId xmlns:p14="http://schemas.microsoft.com/office/powerpoint/2010/main" val="4041178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ABCEAE-F774-4436-86A8-7F78CCECA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912D86-A564-4CC8-9A5F-BAA0E88BF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6BE74D-7963-418E-AA20-6CDBE2AD4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0A1ADA-7558-4C1F-A9D8-887C3CA1A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ECBE83-2047-40C5-A8E0-182A67CB5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Iterate prompts to improve helpful, on-brand replies.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6B804D-6720-469A-B3E5-3D3E9B8A5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19BA21-891B-4B56-BD04-256A53A73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240043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BA13F7-130C-4379-B7A1-BB8E75C50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C20CD3-B781-4ADF-AA34-BBDEB23A7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EBA662-BB90-4410-B912-BCE7BBA53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63291E-6B81-47AB-82FD-46BAF9F91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47AA7D-8277-4003-B66F-2F404F0B0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E20406-71BA-4FD0-AAD0-8E3A150F9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637C29-F92D-4159-95A5-C28F24FF4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C55951-55F6-483C-AEB9-1EC6C4A07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86DA1C-8D8E-456C-9E3C-AD3AD4D96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visitor needs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88EE00-3C6C-4DD2-8290-804F76F35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A8ECDC-1DE9-4C33-A8FD-DF4828FEE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75065A-DD54-4FC7-8F41-4B57605AE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A8352F-3625-4550-8A1A-6B2939BFB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81B277-E93F-4C0C-8100-9505593D0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Draft first prompt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8FECF4-CFDD-42D6-9EFB-E8477FBD0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635D6D-3521-43E9-92A4-E66578F35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49639E-0C8C-4BCB-BB29-EB445E201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849755-441F-4BAC-B4E8-FB8EE038A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BE90E5-19A5-4390-80A2-E3AF44E0B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 sample replies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D0BEFF-5A4D-4FCC-B570-B8A613A7A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99814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06CE7CC-1E2B-482D-BFFA-2C2DB1782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4B4F21-9771-4A21-8D3E-73EC05F12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1D34B8-51E0-41A7-955E-20FBB73FD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723165-ED18-4FF9-B344-7C06DF006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623324-D2DC-4264-9397-F2C979503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C10815-4053-4470-9E50-88752482F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6587EE-E9AA-4346-AA92-81D699AA1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D0D0CB-1494-4690-BC53-664B20281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F57D13-08D1-4042-9703-EE98CD2FF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visitor needs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C6664D-804A-402E-B391-4F19999BE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078BCA-D23F-43FF-8CE7-5024D03E5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75D781-11C8-40E9-A4ED-25BA757F7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CEB1B3-1F41-4733-9CD0-C7225E258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first prompt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76ECA9-5BA0-41EC-94E6-D7E147E04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8DB03C-6F47-4601-9AD6-0E89D95F7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273CBB-CC09-40F0-89F7-198DCC7F9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0E342A-85E7-4EFA-93A0-2F0242851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 sample replies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C2718C-9129-47CE-A833-7B9055C26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96503C-9F00-43F0-91A4-FD85D3F48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00EC0A-76F4-4AAA-A937-4666A6B28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5EFD4D-7F48-4B3F-87B8-06D87294C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Tighten tone and scope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2F3C28-B59C-41AC-B96D-3775062CD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58D02B-C9F4-4D22-AB4D-739DDF96E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61C784-C65E-496F-873A-1BF809BDA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643FF3-2737-476D-A38D-B1B8FF8D2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Lock final version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1476B62-ECFA-42B1-9F71-A6210E517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232206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AC27F6-46CC-4398-9CC6-35D91E3E4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49A059-9EA1-41BE-8D10-05B416F07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1039AE-4CD4-41A1-9CBA-590A3B85D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F33708-F84E-4900-96E2-27A205049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114EC9-DE85-4778-84B3-259E83C6E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2FD23A-76C1-480F-81A4-67A85CB3F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B2F4CC-143C-416B-95A4-6E74393A7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0492D6-57AE-42DE-89AA-78B2CBF98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773B20-9DB7-4BD1-9883-73BB1DC70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Replies sound too formal for visitors.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BD7EED-ACAB-4E36-BC09-C8FF1AB81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9B609B-B562-4827-99FF-75BF0D7AA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bot misses key exhibit details.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247AE4-1468-4069-861C-56E7189FB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C34B20-70AF-411A-81A5-AAACCD092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Different team members write prompts differently.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FD0F31-0521-485E-9BC5-0C0AE6BBC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778EC0-CE33-4696-A341-9F7B2DEF3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3C523B-744E-4E8E-8E81-61AF1C09A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01B60E-9D46-4009-9863-6FD13CD16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Answers feel warm and easy to follow.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EA1DC0-A45E-4E11-89AA-60FB4A8EC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A2A87D-DD11-47D3-92BA-482371EE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7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Responses stay focused on the right exhibit.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45741D-C716-4C91-8635-3B05116F8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062B5D-3359-4337-906C-03CCA548B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7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uses one shared prompt process.</a:t>
            </a:r>
          </a:p>
        </p:txBody>
      </p:sp>
    </p:spTree>
    <p:extLst>
      <p:ext uri="{BB962C8B-B14F-4D97-AF65-F5344CB8AC3E}">
        <p14:creationId xmlns:p14="http://schemas.microsoft.com/office/powerpoint/2010/main" val="18479029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982CCB-0B12-4086-A8E8-FDBF54DC6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7FA21F-9487-4CBE-BCB1-A798F1790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03E6C4-D011-44D0-91CA-06509DAF3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CBCDF7-CF4C-4802-8306-B85F159E2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83AB00-4819-4AD1-AC89-B43F9E84C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DBA8A6-237E-473B-9787-5532380F7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05269F-0AA8-47B4-8FBE-D214146C4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C28BE0-9FA9-4701-A107-E11A09450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22F7C1-FA4F-4E55-8A29-E189723A0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1705DB-E232-4793-9779-10611D218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workflow to align the team on prompt goals and review changes.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E15ADD-46DF-4A9B-89B3-EAD3496C6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EDF049-E58D-47A7-A9FA-27BDBC7C9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8035C5-0175-467C-8E66-7AD57E5E3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8DE5B4-68D6-4EC3-9653-AC73312C8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36271E-83D7-4573-8537-A8DB2E0EC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consistent wording that matches the museum's voice and visitor expectations.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2B4D01-3EB4-41D2-8941-E2183FD6E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616CF8-0744-41FF-A19C-6865211F5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9F5353-7422-457C-85F7-126A06733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AECF42-548C-4412-88F3-E9C0740D8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DESIGNER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3D9EBC-B5BE-40EC-B51B-7E99E23EB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process for testing prompt variations and refining responses.</a:t>
            </a:r>
          </a:p>
        </p:txBody>
      </p:sp>
    </p:spTree>
    <p:extLst>
      <p:ext uri="{BB962C8B-B14F-4D97-AF65-F5344CB8AC3E}">
        <p14:creationId xmlns:p14="http://schemas.microsoft.com/office/powerpoint/2010/main" val="1965318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9042858-02DE-4FBE-BD9A-C5E71ABBF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B691D9-ECBF-4BE1-9AD6-1E9BE3BE6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B765F0-BBF9-4C47-B41A-EBC9EDAD7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E45F63-9DA0-46F8-918A-88550DFB9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9D572F-9E40-462C-B9B8-158D21C66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348DD7-0CAF-4842-B579-D4ADC40B7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61B2B9-1346-4265-B481-F1CAFCF76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BF474F-BDF4-4A9B-A4EC-78428D2D4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2052EF-C613-4112-A35B-9ED27D258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5DF99C-5722-4146-B580-47DFDD673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F5A273-1166-4E83-AE58-B45CF3A3C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visitor needs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A47122-5829-497E-9EE5-DA636702D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53DCB7-FD34-4D5F-B45C-0B9AA5A17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C5DA14-A5E7-4A2A-A10F-68E0AC43A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3F1764-EE6B-4ED9-AB01-60E4C4934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FED723-AF80-48C2-B881-57F9EEEA4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3AEE92-521F-48BA-A95B-DB8F8BD43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first prompt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4FBBD7-3BD5-4F24-BB7D-4D8E5837B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FF771D-0F51-497E-9FAF-3E6434327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90876E-E1B5-4506-85C8-728C9504D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1DA61C-2D6F-43E0-A8F3-BA01E4467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290A90-2914-4FAD-A375-A6ACD048A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1069B1-B6BB-4214-B282-01D6E11B2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 sample replies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1D625B1-4792-408A-8DE9-6E281CBA0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BFB16C8-9B47-45DF-8FE4-BF9F1A8E3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53F0F52-C6B4-4AFC-A357-377D31377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813B47C-B23C-4081-B760-3FBB7E604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98A6B7F-BC4E-4909-95B4-ABF3D8C6D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23D7EDF-D4F5-450C-9667-9F67BD485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Tighten tone and scope</a:t>
            </a:r>
          </a:p>
        </p:txBody>
      </p:sp>
    </p:spTree>
    <p:extLst>
      <p:ext uri="{BB962C8B-B14F-4D97-AF65-F5344CB8AC3E}">
        <p14:creationId xmlns:p14="http://schemas.microsoft.com/office/powerpoint/2010/main" val="15391059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790A5E-245C-4BC4-8734-F1DE8A546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E680DA-C469-40A1-9DA3-569543C32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15BFC6-B260-4791-834E-0FA183D52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17BAA3-FFB0-44AE-B727-A839042E4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672311-F2F6-49E2-B221-9A55D86C3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7B07AC-BB71-4983-8ED0-3B0B5583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34D1AE-F7D0-406B-B2BD-DCC15CB67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4BC503-62F2-4A94-B0A1-EF1673A6F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8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museum team shape one prompt that helps visitors quickly find the right answer?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21D7DC-7346-4083-8F29-651AE33F0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720940-3363-4D9D-8F76-2BB28923F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07FBBE-1DDD-4C32-A1F0-44E34D64D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F291B0-4B5F-462E-A6D1-E9A9A6709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first prompt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A7525A-D686-4BC1-8574-61D1036CE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1DA46A-5547-47B8-AF49-DE6C79E0E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16BBCE-B94B-41A3-9C06-F1B63CD9C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Test sample replies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BB7650-E45E-494C-B9CA-68A1ED74B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8173FE-A07E-4E91-8ECA-8E56D0B0C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8EED1E-2A1D-4999-B52F-555A9CBBD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Lock final version</a:t>
            </a:r>
          </a:p>
        </p:txBody>
      </p:sp>
    </p:spTree>
    <p:extLst>
      <p:ext uri="{BB962C8B-B14F-4D97-AF65-F5344CB8AC3E}">
        <p14:creationId xmlns:p14="http://schemas.microsoft.com/office/powerpoint/2010/main" val="187249164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F4A28A5-17DB-48A2-910E-93BA0200B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0FECF9-4A44-48F4-9DDF-26D982CC0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5DD4CE-272F-4ED1-B053-82AE8E786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EA8A23-D9AD-4EDC-AFB9-7D110438A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E71051-FB3E-4391-A83D-1AA4FE4EA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56B005-EC5D-4F76-8E34-3D3B8CE7A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0E699C-485F-4176-B57B-BED90F036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D56AE2-C086-4506-B78C-D49485C47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747EAD-C0D4-4424-8417-CC3649929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visitor needs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67045F-A944-4503-B328-F75CA4364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F7C84C-C300-42D7-89F6-2FB84FE64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08D381-5116-4279-9C79-40F2BB986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FF17EB-F03D-4A65-A58C-A50F48B9B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7D2500-A39E-41FC-829F-7E02F2736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first prompt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97DF01-A080-411A-8D12-5B738C4BE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A70967-706B-40A2-85D5-AFC2B9CC6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15217E-24E8-4F06-99C8-8B3C7016C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477526-80AC-4131-8994-AEDE31621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81205F-CEE6-49CF-9EAD-33A4E7944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 sample replies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7A6228-D8D7-433A-B240-26D3EE08C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16C933-4219-449D-AC75-6E32E5F4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744E9F-76A8-4EB6-9820-F6DFE940A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31D19B-537D-4EAD-AF9C-4592AE6C3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FCC700-1DC8-447D-B9A5-99322D41F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Lock final version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4E99351-0E11-4D51-8FC7-AC6FF0C93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3395337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9F3883-F751-4723-8349-D982BE5C4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F70AD7-3AC6-4499-B64D-51F029E7D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ABCE06-91AF-4814-8122-B0F39A2FA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Refine the prompt, then let the bot speak clearly.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0B8663-80BA-45E0-B966-D2487B6FA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204631-93C7-4438-8EA3-2A3DB0E9D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DD7FED-73F9-4F7B-AFF3-23254DA4D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D5EA4B-D7D6-4ECD-8358-2845C9EF0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842114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2026-09-30T15:21:15.5770000Z</dcterms:created>
  <dcterms:modified xsi:type="dcterms:W3CDTF">2026-09-30T15:21:15.5770000Z</dcterms:modified>
</coreProperties>
</file>