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3c9caac81b4c3d" /><Relationship Type="http://schemas.openxmlformats.org/officeDocument/2006/relationships/extended-properties" Target="/docProps/app.xml" Id="R1a8059b89a5d42f2" /><Relationship Type="http://schemas.openxmlformats.org/officeDocument/2006/relationships/officeDocument" Target="/ppt/presentation.xml" Id="Re4841ad5b4cc4d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b285a1eab84be0"/>
  </p:sldMasterIdLst>
  <p:notesMasterIdLst>
    <p:notesMasterId xmlns:r="http://schemas.openxmlformats.org/officeDocument/2006/relationships" r:id="R020824f76ff64677"/>
  </p:notesMasterIdLst>
  <p:sldIdLst>
    <p:sldId xmlns:r="http://schemas.openxmlformats.org/officeDocument/2006/relationships" id="256" r:id="R8e16ac9db0a0465a"/>
    <p:sldId xmlns:r="http://schemas.openxmlformats.org/officeDocument/2006/relationships" id="257" r:id="Rd43494bd8ea54639"/>
    <p:sldId xmlns:r="http://schemas.openxmlformats.org/officeDocument/2006/relationships" id="258" r:id="R98d29e76b1c94c5c"/>
    <p:sldId xmlns:r="http://schemas.openxmlformats.org/officeDocument/2006/relationships" id="259" r:id="R1e8c45b709fd4379"/>
    <p:sldId xmlns:r="http://schemas.openxmlformats.org/officeDocument/2006/relationships" id="260" r:id="R8f3fd76c43214579"/>
    <p:sldId xmlns:r="http://schemas.openxmlformats.org/officeDocument/2006/relationships" id="261" r:id="Rfb3d73cd5ed34e0f"/>
    <p:sldId xmlns:r="http://schemas.openxmlformats.org/officeDocument/2006/relationships" id="262" r:id="Re90744da40da4481"/>
    <p:sldId xmlns:r="http://schemas.openxmlformats.org/officeDocument/2006/relationships" id="263" r:id="Rb67985e04b5d48e5"/>
    <p:sldId xmlns:r="http://schemas.openxmlformats.org/officeDocument/2006/relationships" id="264" r:id="R809159b90ecb4d54"/>
    <p:sldId xmlns:r="http://schemas.openxmlformats.org/officeDocument/2006/relationships" id="265" r:id="Ra9091f2857124f84"/>
    <p:sldId xmlns:r="http://schemas.openxmlformats.org/officeDocument/2006/relationships" id="266" r:id="R7bea75433e124b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ea0154ce16403e" /><Relationship Type="http://schemas.openxmlformats.org/officeDocument/2006/relationships/slideMaster" Target="/ppt/slideMasters/slideMaster1.xml" Id="R1db285a1eab84be0" /><Relationship Type="http://schemas.openxmlformats.org/officeDocument/2006/relationships/notesMaster" Target="/ppt/notesMasters/notesMaster1.xml" Id="R020824f76ff64677" /><Relationship Type="http://schemas.openxmlformats.org/officeDocument/2006/relationships/presProps" Target="/ppt/presProps.xml" Id="R812576125f134e44" /><Relationship Type="http://schemas.openxmlformats.org/officeDocument/2006/relationships/tableStyles" Target="/ppt/tableStyles.xml" Id="Red87c71b3a9648ad" /><Relationship Type="http://schemas.openxmlformats.org/officeDocument/2006/relationships/slide" Target="/ppt/slides/slide1.xml" Id="R8e16ac9db0a0465a" /><Relationship Type="http://schemas.openxmlformats.org/officeDocument/2006/relationships/slide" Target="/ppt/slides/slide2.xml" Id="Rd43494bd8ea54639" /><Relationship Type="http://schemas.openxmlformats.org/officeDocument/2006/relationships/slide" Target="/ppt/slides/slide3.xml" Id="R98d29e76b1c94c5c" /><Relationship Type="http://schemas.openxmlformats.org/officeDocument/2006/relationships/slide" Target="/ppt/slides/slide4.xml" Id="R1e8c45b709fd4379" /><Relationship Type="http://schemas.openxmlformats.org/officeDocument/2006/relationships/slide" Target="/ppt/slides/slide5.xml" Id="R8f3fd76c43214579" /><Relationship Type="http://schemas.openxmlformats.org/officeDocument/2006/relationships/slide" Target="/ppt/slides/slide6.xml" Id="Rfb3d73cd5ed34e0f" /><Relationship Type="http://schemas.openxmlformats.org/officeDocument/2006/relationships/slide" Target="/ppt/slides/slide7.xml" Id="Re90744da40da4481" /><Relationship Type="http://schemas.openxmlformats.org/officeDocument/2006/relationships/slide" Target="/ppt/slides/slide8.xml" Id="Rb67985e04b5d48e5" /><Relationship Type="http://schemas.openxmlformats.org/officeDocument/2006/relationships/slide" Target="/ppt/slides/slide9.xml" Id="R809159b90ecb4d54" /><Relationship Type="http://schemas.openxmlformats.org/officeDocument/2006/relationships/slide" Target="/ppt/slides/slide10.xml" Id="Ra9091f2857124f84" /><Relationship Type="http://schemas.openxmlformats.org/officeDocument/2006/relationships/slide" Target="/ppt/slides/slide11.xml" Id="R7bea75433e124b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4361d2186041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8f85a53d31433e" /><Relationship Type="http://schemas.openxmlformats.org/officeDocument/2006/relationships/notesMaster" Target="/ppt/notesMasters/notesMaster1.xml" Id="Rb41932de850544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dc645c202e4388" /><Relationship Type="http://schemas.openxmlformats.org/officeDocument/2006/relationships/notesMaster" Target="/ppt/notesMasters/notesMaster1.xml" Id="R2cd1de07425c41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de15b65b4a48db" /><Relationship Type="http://schemas.openxmlformats.org/officeDocument/2006/relationships/notesMaster" Target="/ppt/notesMasters/notesMaster1.xml" Id="Rd35aedc7e5334c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653fb26635422f" /><Relationship Type="http://schemas.openxmlformats.org/officeDocument/2006/relationships/notesMaster" Target="/ppt/notesMasters/notesMaster1.xml" Id="Ree28d92e9a7c40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a28b146bb94b04" /><Relationship Type="http://schemas.openxmlformats.org/officeDocument/2006/relationships/notesMaster" Target="/ppt/notesMasters/notesMaster1.xml" Id="Rfdbc2967432a4b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1f13b7e37e4e95" /><Relationship Type="http://schemas.openxmlformats.org/officeDocument/2006/relationships/notesMaster" Target="/ppt/notesMasters/notesMaster1.xml" Id="R080671f2f3f848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a284014d3040fe" /><Relationship Type="http://schemas.openxmlformats.org/officeDocument/2006/relationships/notesMaster" Target="/ppt/notesMasters/notesMaster1.xml" Id="R7fd8de9739034e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ca9e92b90548dc" /><Relationship Type="http://schemas.openxmlformats.org/officeDocument/2006/relationships/notesMaster" Target="/ppt/notesMasters/notesMaster1.xml" Id="Ra1c542dd7dac4b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80651bd1cd4f77" /><Relationship Type="http://schemas.openxmlformats.org/officeDocument/2006/relationships/notesMaster" Target="/ppt/notesMasters/notesMaster1.xml" Id="Rf7d2faa91ea440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4462144850480d" /><Relationship Type="http://schemas.openxmlformats.org/officeDocument/2006/relationships/notesMaster" Target="/ppt/notesMasters/notesMaster1.xml" Id="R34b6895d85d540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83540b3d884d11" /><Relationship Type="http://schemas.openxmlformats.org/officeDocument/2006/relationships/notesMaster" Target="/ppt/notesMasters/notesMaster1.xml" Id="Rf559b2511b974c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0336f4c6424e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9d7493fc6a4dd9" /><Relationship Type="http://schemas.openxmlformats.org/officeDocument/2006/relationships/slideLayout" Target="/ppt/slideLayouts/slideLayout1.xml" Id="R4e9abd5c9ba044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9abd5c9ba044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12b164052475d" /><Relationship Type="http://schemas.openxmlformats.org/officeDocument/2006/relationships/image" Target="/ppt/media/image.png" Id="R36def4338b104507" /><Relationship Type="http://schemas.openxmlformats.org/officeDocument/2006/relationships/notesSlide" Target="/ppt/notesSlides/notesSlide1.xml" Id="R5f3ccbd9cb8544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14a6f2e2748be" /><Relationship Type="http://schemas.openxmlformats.org/officeDocument/2006/relationships/notesSlide" Target="/ppt/notesSlides/notesSlide2.xml" Id="R0bfc9f44f73c4f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56944857241ef" /><Relationship Type="http://schemas.openxmlformats.org/officeDocument/2006/relationships/notesSlide" Target="/ppt/notesSlides/notesSlide3.xml" Id="R5cc9920325f14c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dbeac052e442c" /><Relationship Type="http://schemas.openxmlformats.org/officeDocument/2006/relationships/notesSlide" Target="/ppt/notesSlides/notesSlide4.xml" Id="R200a53b0b27746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fc99d821a4232" /><Relationship Type="http://schemas.openxmlformats.org/officeDocument/2006/relationships/notesSlide" Target="/ppt/notesSlides/notesSlide5.xml" Id="R14910020d6f44c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6683bc38e42f7" /><Relationship Type="http://schemas.openxmlformats.org/officeDocument/2006/relationships/notesSlide" Target="/ppt/notesSlides/notesSlide6.xml" Id="R5a995d87d0aa42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1a16064efb4f34" /><Relationship Type="http://schemas.openxmlformats.org/officeDocument/2006/relationships/notesSlide" Target="/ppt/notesSlides/notesSlide7.xml" Id="R6b2b567bafc742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2887415ba48c0" /><Relationship Type="http://schemas.openxmlformats.org/officeDocument/2006/relationships/notesSlide" Target="/ppt/notesSlides/notesSlide8.xml" Id="R43ff216e6eeb42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db27516e7488e" /><Relationship Type="http://schemas.openxmlformats.org/officeDocument/2006/relationships/notesSlide" Target="/ppt/notesSlides/notesSlide9.xml" Id="R282102418d364bb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a1937e8014e34" /><Relationship Type="http://schemas.openxmlformats.org/officeDocument/2006/relationships/notesSlide" Target="/ppt/notesSlides/notesSlide10.xml" Id="Ra735e423973747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a9a9baf8d4605" /><Relationship Type="http://schemas.openxmlformats.org/officeDocument/2006/relationships/notesSlide" Target="/ppt/notesSlides/notesSlide11.xml" Id="Rcb0be42d5a0f4f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7610F8-35EC-48AB-AF75-14B15079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8D29E-3AC7-4286-8CC6-CB4E47F4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E8E6A2-BBB3-4613-9F9A-D61BD6E2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Library Notion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C21F1-10DF-45B1-B14F-02770F36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team turns scattered prompts into a shared library for faster campaign drafts.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F6C058-086F-4649-8845-15120C24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4E1D8-7CAC-4C63-8B79-6686EF42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B80FF-0961-4791-8A7E-002737EC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938A2-E151-4829-9EFA-4D855C53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ef4338b10450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221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C46925-B8B9-4963-B48F-6D3412FB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7A6E9-BB4B-40F7-B537-3E335C3A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154A2-8B34-4B41-8609-FD7B1E91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65112-E2A1-4982-B1E1-EEE3F7CB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BA4D3-5676-4825-BB2A-BC901E5DF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library notion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67B1FB-BCA4-4CCC-9D9B-32FD478B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23F868-12BE-4A0E-B5DD-2B42D54F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5551C-ABF1-4E1E-882F-69DDEE4B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Library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20B632-55E5-4FFB-8228-8F02EE03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best prompts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83C54D-89BA-4AC3-BE1B-3BB0BB67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CE61F2-0B59-4D80-ACBF-C9EA49CD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C8A5A-F00F-4401-9EEF-77B9F3D7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Tags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92578F-7203-467C-A3A3-BE8BF52E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Tag by use case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CB23C-F67E-4ED1-8C4E-79105E7E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C9AFC9-9B74-472C-8C2E-A68C336E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82ECA-7A6B-4C5D-962A-A4EB8BC0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D7855-7EB0-484B-B4E5-2BC32385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example outputs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D1826A-28ED-4721-85AE-4852756A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8BA237-FE1C-4F16-9358-396013B2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90D199-B924-4A25-8668-C799ACAB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62B16A-AF9F-43F5-AE78-753FE06F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79878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E99C08-9B99-4096-AD5F-0C37B670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0F19A-7FFF-44CB-8FBE-9F526BDB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060278-B8B3-4869-A264-EE80F056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642D7-FB16-4878-9A8D-8F5BEAD6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6C025-6C09-4E5F-B59F-8C2916F9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Organize prompts so teams can reuse and improve them.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14BA0C-1259-41B1-AA72-97FD5D4F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E4E3DA-3A8F-448A-8B87-98E89D9C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61795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8C6BCA-59E6-4DE5-B0B0-EA3EC617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2ECE1-BA1B-4234-BD4E-49DD760D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86255-BB57-44BF-AFA1-53E0234F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EC551B-2D79-45E0-B1CB-A4FC5FBE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E963B2-51E5-4454-8FB6-606C67A3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prompt library notion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BE025-B27D-41E3-BFB8-28C6A343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1491B0-E626-4CB1-BB62-803CB660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087D9A-DB8B-4671-8A71-56CC7371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DBA61D-299E-4B9C-9469-3E89356E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library notion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4DD971-26C6-4051-8627-26E95C89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53E0E-02D4-416A-9AA9-CFF131AC3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A51B4-614F-4067-BB01-CAE559946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E2A36-6AFF-4058-9CFA-CAED431B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C102F9-56D7-4349-AEDA-F8B4C539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Organize prompts so teams can reuse and 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8B496C-D403-4816-B8DE-54ECD78D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0EBED5-B484-416F-86D4-CEB10900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BB28E0-35E3-4DF6-8855-4AF22D27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88F94-0913-49B0-A787-23FCB247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92C849-E75C-4A3C-8EE2-FBED4960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Workflows: Publish to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572BFF-8B85-4BA6-B4AB-64BD3EC4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96702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FA6348-4149-4182-AB77-41C33343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3E396-36E9-4E74-81BF-AA9DA5E8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0EF6CC-54AC-4F43-B0A5-7B0BF67D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C936C-A659-497E-9BAC-0818732F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A6BB8-85DC-4E0D-ABA1-E122323F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21CD22-BAE0-4DEC-86DD-1864EE4E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53BEFE-A8B7-4F00-9E58-DF42817D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9DC2F9-81EC-4D99-BFEC-7F47E4AB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5A6FB-D3CE-480C-84A1-5C157F99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best prompts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528BD-0C08-404E-8834-5136D41E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C5054A-20D2-415E-A11D-E060E89B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0732F-5A60-44C2-8A22-E2AAEE9D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919DA9-D006-4035-ACDC-07E6DADA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Tag by use case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5F0C21-7511-4636-A647-433A2B09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BC5867-5F86-4A3A-B1F1-F1D817AC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86E823-708F-4D7D-A313-4D640BA0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ADABB4-3CE3-4E65-B151-EA310516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example outputs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0A655-F1FB-41C5-858D-D47D1634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2C0AEE-8470-4E1D-A5DC-842AAF12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866FD-981F-498D-86DE-0AC52132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26A668-B0DD-4EFE-890E-5FBB8066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AA4FBC-E0B9-42D0-8577-A7E51726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D3D84A-F0B2-4842-B93D-C30BAC4E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FD96A3-46FF-41C0-B6F0-0D32CC01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236ADC-D8DF-4095-BB8B-E5985E35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to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6AFFA7-B33C-4689-A6B6-3962F48A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391763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7624F7-C46E-4F1F-AD03-6BE60E62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C22692-BBFC-4372-B738-7907CF85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4586B-6954-4EFA-BFB6-4F449B36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99FBE-39B7-4687-83A6-80BF1971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6729B-CA5A-4CA9-9402-BAA6FD06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library notion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6647A-AC9B-4A50-BDF2-EBFDBE81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AFC7A-DE8D-44D7-A156-3F1F2D67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66893-94C4-410A-AE29-A0D2B43E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FB3A3E-23EC-4FEF-B0C7-910DDE62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Prompts live in random chat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D77E0-FC0F-4F7A-B933-E54284A6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36BF0-AE73-480A-AC7A-7C5833CF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Teams rewrite the same requests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711B38-8A92-4266-806A-642AADA3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2C256-EA68-43B6-80D1-6D0922DC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clear owner for updates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8C6C2-0551-444B-8EE0-76E082B7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1FC41-D43B-45D2-90B9-72DE680C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B7A01-B12E-4FC5-A79E-2BA06A5D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1C2222-EAD6-478F-B663-3B584374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Prompts are easy to find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4B2EA-772B-424E-908B-F1C6300B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E14D41-359F-4CB9-B6EB-02E4929B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start from proven examples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57A879-DBE3-4824-86BF-EB99CA9F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824CBA-F774-40C5-9C43-838F3B03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library stays current</a:t>
            </a:r>
          </a:p>
        </p:txBody>
      </p:sp>
    </p:spTree>
    <p:extLst>
      <p:ext uri="{BB962C8B-B14F-4D97-AF65-F5344CB8AC3E}">
        <p14:creationId xmlns:p14="http://schemas.microsoft.com/office/powerpoint/2010/main" val="5102603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AC616B-9590-46F6-B4E8-D7741384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4EEDB-20F9-4A08-9799-9A6C8267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5BDF59-4387-4AD8-A55A-9002A038A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F6C0E-8896-4673-8902-9190944B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3B3B5-07CD-4A88-94AF-6565BF8B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408FB-5CBE-470D-9781-01E3E2F2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997EF-D2E0-43FE-AB0A-4D122D67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67C41-682C-44C8-857C-CD6240B8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CED10-A9E1-42F6-9EB4-6690D56C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009B5-8E99-4DDE-B695-8C086AFA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store prompts for briefs, ads, and email drafts.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C755F-C761-45DB-AEA3-69F7DFF1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43B5B3-50BA-4220-A372-91B040A3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95788-A65F-4B54-A5FB-834C0B9F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4FAFEA-187F-47E5-A062-2686FBFF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0190B8-9518-4B6A-BD3F-D5B1B552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reusable prompts that keep tone and structure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0F0F7-4FA9-4E6E-A1B5-374D8DC1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7E6AF9-A197-4960-B34B-7B4C372D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BDD91F-2C64-47C0-ABB6-C0797A60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7301DD-6653-4E7B-810B-282DD049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OPS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CD3F5-430B-4227-BCFC-78292F89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system for organizing and updating shared prompt assets.</a:t>
            </a:r>
          </a:p>
        </p:txBody>
      </p:sp>
    </p:spTree>
    <p:extLst>
      <p:ext uri="{BB962C8B-B14F-4D97-AF65-F5344CB8AC3E}">
        <p14:creationId xmlns:p14="http://schemas.microsoft.com/office/powerpoint/2010/main" val="14800192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FDFCEB-57A6-4A13-A1EF-F260554E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5C0949-42A1-4A22-8268-3EAD8FB58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D4A8C-20CC-44A6-AA03-61B9C862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A4670-DBB6-4D94-867A-147886C4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3A1D1-B36C-4542-ABFA-B4EC101F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9316D-1C25-42B1-93EF-CCD26EFA1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35508A-AE97-4966-BD46-944E4327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A7038-D8A3-41A7-A322-82174D24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82556-AAAA-4572-97DF-6A67C976C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47385-A728-4D11-B173-630A6C21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06DB53-6BB2-48C6-8F38-924BFF9F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best prompts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27F3A-A609-4F7C-816A-FE54092F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B187A7-3C13-41A0-8E3E-52B5F94B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C39BA9-5D49-4300-BA50-F16F546F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EBCE4-F07E-44DE-8C94-9CBCC791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F549B8-DFF5-436D-8AB5-CFB95953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DE4162-6B53-470D-8AEF-5D4B0931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Tag by use case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D4CFB-19B0-4487-82F1-3E8C1711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97D7B5-1C2D-46D0-A814-1698086B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E537E-54AE-4985-B4EA-80735F4E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EA5ADE-44E6-42D9-886E-FBF75D7F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DC0C0-6DFF-4616-AAE5-9648099E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14288D-B90F-4987-9434-CB65619B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example outputs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084331-E957-4BA2-909C-32D6575A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03EAF8-599E-4B27-AB90-C63DF0A5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1AF7C6-97DE-4A4E-A5A6-61142F40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F6EE8B-2567-464D-A8FE-021BC86B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555D9D-5145-47AB-8C3C-DCB90581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5D4F52-1278-4C7B-B126-A7FC29AC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6601888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93BCE7-E53E-4A7B-ACA8-015F05AC8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D0B53-B973-47DC-ACFD-35B9AC5B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129FD-D22F-4161-9FAE-843F3EA5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4C6BC-BEC6-43FD-B180-D6B56FC6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33F30-CFD5-4405-8ADE-23CBF8E0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library notion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C8E6A-D472-44CB-84E2-75C03A9F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CC527D-142B-4EA3-8D5B-192DA9A4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98D99-8200-4F85-A7EB-CE161F17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prompt notes into a shared system everyone can use?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6AAA1-4FDC-4334-91A5-87CDC16B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3BA83-D530-481C-B0C2-49CDCBC6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F02AE-CAC1-4B2F-81F6-731371379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1DF15-222F-4357-A0DC-168E5919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Tag by use case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C83590-1314-4166-8A66-F2BF3B44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85F784-887A-4933-BF06-3918D557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68620B-B56C-4C74-975B-BFC0C24A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example outputs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B5F50-C001-44CD-9448-1C7B52EC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45AEB-9660-4C87-A74B-9DD3AEA6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F694C0-3A1E-46E3-969D-2405C8647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to team</a:t>
            </a:r>
          </a:p>
        </p:txBody>
      </p:sp>
    </p:spTree>
    <p:extLst>
      <p:ext uri="{BB962C8B-B14F-4D97-AF65-F5344CB8AC3E}">
        <p14:creationId xmlns:p14="http://schemas.microsoft.com/office/powerpoint/2010/main" val="5647195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B1A5E-D6C6-49E0-99CF-174A96D6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A8645-1DDD-4248-A53C-4176F225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FF351-5DEC-40FE-AADF-827D329E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F6C26-9E1D-4E35-B745-F2C8F9E8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C561B-E44B-4149-B880-68DBB352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library notion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F01F0-5A6D-4018-9A4F-FA679B70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43781-1961-4E25-B9BD-74A04DBB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106B8-7B6D-43E7-905C-793E22A1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A2653-8EB3-4E8E-9A73-523A3AE9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Collect best prompts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73303-0069-4EEF-B780-E1FD25A9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C35682-60D2-4CDA-9858-385FA86F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59B9B-921D-4D58-B11C-97F74FBB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DE9B2-D0CD-4885-BF97-8077F087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9C844E-EE73-499A-827B-9D96FC58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Tag by use case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E6ECEA-85AE-4405-8DD6-E7E7C827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7FC545-68AD-4A61-AEFD-AB102873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85EA3-9070-471C-BF13-F06A7249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E058CC-A90F-4CE6-946F-91B8D955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3A2B37-33E3-4462-8BB5-BE4520A1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example outputs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79ECF4-74C2-4C4A-917F-5CCF2283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B4E17-F76D-4D41-B9C6-D07B2336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3A4116-38E7-4CFF-9B1E-699F4EC3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686C18-720A-42FA-B856-6879A1E8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CC0D46-78F6-47E9-9452-54D8CD5B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Publish to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97924D-68CF-4D94-9AA0-A338EEE6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826709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752058-5691-4AD3-A3B1-38FE0C33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3D637-0252-4E5E-AF92-F5BC9556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B3B52-104B-4879-9F79-B83B9180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one source for prompts your team can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C18B7B-F351-4B18-8896-2BEE8D20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1CCAD-66A2-494A-BD09-F048934F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F3F1B-B1FE-4DD0-AAC9-7ECFB9AA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754C85-B1B0-4F34-A888-9760E132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6459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2026-10-01T23:59:41.3190000Z</dcterms:created>
  <dcterms:modified xsi:type="dcterms:W3CDTF">2026-10-01T23:59:41.3190000Z</dcterms:modified>
</coreProperties>
</file>