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dfda37a5da94865" /><Relationship Type="http://schemas.openxmlformats.org/officeDocument/2006/relationships/extended-properties" Target="/docProps/app.xml" Id="R515e034213ba4012" /><Relationship Type="http://schemas.openxmlformats.org/officeDocument/2006/relationships/officeDocument" Target="/ppt/presentation.xml" Id="R492956e7c37143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0caee10f8e44189"/>
  </p:sldMasterIdLst>
  <p:notesMasterIdLst>
    <p:notesMasterId xmlns:r="http://schemas.openxmlformats.org/officeDocument/2006/relationships" r:id="Rd97a004afc31468f"/>
  </p:notesMasterIdLst>
  <p:sldIdLst>
    <p:sldId xmlns:r="http://schemas.openxmlformats.org/officeDocument/2006/relationships" id="256" r:id="R6504438f9e1a4689"/>
    <p:sldId xmlns:r="http://schemas.openxmlformats.org/officeDocument/2006/relationships" id="257" r:id="Rc0e7f358828346f1"/>
    <p:sldId xmlns:r="http://schemas.openxmlformats.org/officeDocument/2006/relationships" id="258" r:id="R330f6a018bf040ed"/>
    <p:sldId xmlns:r="http://schemas.openxmlformats.org/officeDocument/2006/relationships" id="259" r:id="Ra687d29ddc2b46ec"/>
    <p:sldId xmlns:r="http://schemas.openxmlformats.org/officeDocument/2006/relationships" id="260" r:id="Rdda8670f026949e8"/>
    <p:sldId xmlns:r="http://schemas.openxmlformats.org/officeDocument/2006/relationships" id="261" r:id="R5f9a5df9492846fd"/>
    <p:sldId xmlns:r="http://schemas.openxmlformats.org/officeDocument/2006/relationships" id="262" r:id="R989b8a92b4704403"/>
    <p:sldId xmlns:r="http://schemas.openxmlformats.org/officeDocument/2006/relationships" id="263" r:id="R8e68e62fec1847d4"/>
    <p:sldId xmlns:r="http://schemas.openxmlformats.org/officeDocument/2006/relationships" id="264" r:id="R203d073b24ba4ab6"/>
    <p:sldId xmlns:r="http://schemas.openxmlformats.org/officeDocument/2006/relationships" id="265" r:id="Re8a63a7f007d4ffb"/>
    <p:sldId xmlns:r="http://schemas.openxmlformats.org/officeDocument/2006/relationships" id="266" r:id="R4b9c3d6ce0a04f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69418834ef420d" /><Relationship Type="http://schemas.openxmlformats.org/officeDocument/2006/relationships/slideMaster" Target="/ppt/slideMasters/slideMaster1.xml" Id="R20caee10f8e44189" /><Relationship Type="http://schemas.openxmlformats.org/officeDocument/2006/relationships/notesMaster" Target="/ppt/notesMasters/notesMaster1.xml" Id="Rd97a004afc31468f" /><Relationship Type="http://schemas.openxmlformats.org/officeDocument/2006/relationships/presProps" Target="/ppt/presProps.xml" Id="Rd5cfaf6670a24c96" /><Relationship Type="http://schemas.openxmlformats.org/officeDocument/2006/relationships/tableStyles" Target="/ppt/tableStyles.xml" Id="R0e3adaea55ee40d6" /><Relationship Type="http://schemas.openxmlformats.org/officeDocument/2006/relationships/slide" Target="/ppt/slides/slide1.xml" Id="R6504438f9e1a4689" /><Relationship Type="http://schemas.openxmlformats.org/officeDocument/2006/relationships/slide" Target="/ppt/slides/slide2.xml" Id="Rc0e7f358828346f1" /><Relationship Type="http://schemas.openxmlformats.org/officeDocument/2006/relationships/slide" Target="/ppt/slides/slide3.xml" Id="R330f6a018bf040ed" /><Relationship Type="http://schemas.openxmlformats.org/officeDocument/2006/relationships/slide" Target="/ppt/slides/slide4.xml" Id="Ra687d29ddc2b46ec" /><Relationship Type="http://schemas.openxmlformats.org/officeDocument/2006/relationships/slide" Target="/ppt/slides/slide5.xml" Id="Rdda8670f026949e8" /><Relationship Type="http://schemas.openxmlformats.org/officeDocument/2006/relationships/slide" Target="/ppt/slides/slide6.xml" Id="R5f9a5df9492846fd" /><Relationship Type="http://schemas.openxmlformats.org/officeDocument/2006/relationships/slide" Target="/ppt/slides/slide7.xml" Id="R989b8a92b4704403" /><Relationship Type="http://schemas.openxmlformats.org/officeDocument/2006/relationships/slide" Target="/ppt/slides/slide8.xml" Id="R8e68e62fec1847d4" /><Relationship Type="http://schemas.openxmlformats.org/officeDocument/2006/relationships/slide" Target="/ppt/slides/slide9.xml" Id="R203d073b24ba4ab6" /><Relationship Type="http://schemas.openxmlformats.org/officeDocument/2006/relationships/slide" Target="/ppt/slides/slide10.xml" Id="Re8a63a7f007d4ffb" /><Relationship Type="http://schemas.openxmlformats.org/officeDocument/2006/relationships/slide" Target="/ppt/slides/slide11.xml" Id="R4b9c3d6ce0a04f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fcd479189549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f77135927d4bed" /><Relationship Type="http://schemas.openxmlformats.org/officeDocument/2006/relationships/notesMaster" Target="/ppt/notesMasters/notesMaster1.xml" Id="R08da1555f6734c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7bd76e0d11944a0" /><Relationship Type="http://schemas.openxmlformats.org/officeDocument/2006/relationships/notesMaster" Target="/ppt/notesMasters/notesMaster1.xml" Id="R3268d8dc693e4a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b10da7415f3423f" /><Relationship Type="http://schemas.openxmlformats.org/officeDocument/2006/relationships/notesMaster" Target="/ppt/notesMasters/notesMaster1.xml" Id="R355350e336974c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97b9481a90a4300" /><Relationship Type="http://schemas.openxmlformats.org/officeDocument/2006/relationships/notesMaster" Target="/ppt/notesMasters/notesMaster1.xml" Id="Raa059caaf1dc4c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6854fd37e0425b" /><Relationship Type="http://schemas.openxmlformats.org/officeDocument/2006/relationships/notesMaster" Target="/ppt/notesMasters/notesMaster1.xml" Id="R566b120e43a5488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109118b0f248e4" /><Relationship Type="http://schemas.openxmlformats.org/officeDocument/2006/relationships/notesMaster" Target="/ppt/notesMasters/notesMaster1.xml" Id="R84618fa30e9345d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253ac9d6a3e4f01" /><Relationship Type="http://schemas.openxmlformats.org/officeDocument/2006/relationships/notesMaster" Target="/ppt/notesMasters/notesMaster1.xml" Id="Rb1f45c231193492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87da62bd44447f7" /><Relationship Type="http://schemas.openxmlformats.org/officeDocument/2006/relationships/notesMaster" Target="/ppt/notesMasters/notesMaster1.xml" Id="R00d0979a1ef84a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98bf35323154b9c" /><Relationship Type="http://schemas.openxmlformats.org/officeDocument/2006/relationships/notesMaster" Target="/ppt/notesMasters/notesMaster1.xml" Id="Ree46e3bd6658446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918c557b53a4689" /><Relationship Type="http://schemas.openxmlformats.org/officeDocument/2006/relationships/notesMaster" Target="/ppt/notesMasters/notesMaster1.xml" Id="Re9f78b87aae2416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aa4416586354092" /><Relationship Type="http://schemas.openxmlformats.org/officeDocument/2006/relationships/notesMaster" Target="/ppt/notesMasters/notesMaster1.xml" Id="R01fdd410b26b47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2d40dc553443a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65382e6cae4385" /><Relationship Type="http://schemas.openxmlformats.org/officeDocument/2006/relationships/slideLayout" Target="/ppt/slideLayouts/slideLayout1.xml" Id="R8fb7cd47acba47c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b7cd47acba47c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3e3688f4f427b" /><Relationship Type="http://schemas.openxmlformats.org/officeDocument/2006/relationships/image" Target="/ppt/media/image.png" Id="R08c9d8b30e89456d" /><Relationship Type="http://schemas.openxmlformats.org/officeDocument/2006/relationships/notesSlide" Target="/ppt/notesSlides/notesSlide1.xml" Id="R1aee010515634b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dcd06e049b4daa" /><Relationship Type="http://schemas.openxmlformats.org/officeDocument/2006/relationships/notesSlide" Target="/ppt/notesSlides/notesSlide2.xml" Id="Rd085569d878340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afa96c16af4db2" /><Relationship Type="http://schemas.openxmlformats.org/officeDocument/2006/relationships/notesSlide" Target="/ppt/notesSlides/notesSlide3.xml" Id="R8fed2781e7c14f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b97197c4e34e5b" /><Relationship Type="http://schemas.openxmlformats.org/officeDocument/2006/relationships/notesSlide" Target="/ppt/notesSlides/notesSlide4.xml" Id="Rb4c5b4af261946b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85cbc05c344fe0" /><Relationship Type="http://schemas.openxmlformats.org/officeDocument/2006/relationships/notesSlide" Target="/ppt/notesSlides/notesSlide5.xml" Id="Rf62062adbb9849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08122db209459d" /><Relationship Type="http://schemas.openxmlformats.org/officeDocument/2006/relationships/notesSlide" Target="/ppt/notesSlides/notesSlide6.xml" Id="Rae8b7579b021455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651fde4be428e" /><Relationship Type="http://schemas.openxmlformats.org/officeDocument/2006/relationships/notesSlide" Target="/ppt/notesSlides/notesSlide7.xml" Id="Ra8e3fac779df4a3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d8b10ce2af4da2" /><Relationship Type="http://schemas.openxmlformats.org/officeDocument/2006/relationships/notesSlide" Target="/ppt/notesSlides/notesSlide8.xml" Id="R665e9a1bb4894c0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38e77c0d324b71" /><Relationship Type="http://schemas.openxmlformats.org/officeDocument/2006/relationships/notesSlide" Target="/ppt/notesSlides/notesSlide9.xml" Id="Ra2720ae3008e46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bf07900b5a444f" /><Relationship Type="http://schemas.openxmlformats.org/officeDocument/2006/relationships/notesSlide" Target="/ppt/notesSlides/notesSlide10.xml" Id="R0c9f4e9a8b3c469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58fecba1a040d0" /><Relationship Type="http://schemas.openxmlformats.org/officeDocument/2006/relationships/notesSlide" Target="/ppt/notesSlides/notesSlide11.xml" Id="Rca1db450b74f47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AAC0FC-3BD9-40D4-9DA2-4B9D00279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DC4F92-45EC-4CAE-9BEA-0A136DA43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84A37E-61E6-4F31-909B-958CA89E3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716A60-F416-45D7-9B4D-3ADD949C3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studio team uses a prompt deck to turn rough ideas into a clear campaign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EA59E8-E7E4-4137-96E9-2426BE4E9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3DD094-3919-4C4F-8A2D-BE1778AF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140183-13A2-4819-BBCB-DCA52979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991658-DCF8-403A-B660-D9C5A36B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c9d8b30e89456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3410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17E266-96DA-4FA6-87BC-4F4BB5DEA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A613D5-156C-45B3-BFD8-7554AACE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EBF650-99E4-4495-949F-C3F72143C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BF7E1F-6DAF-4816-AE73-2F4EFED80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8EFFF3-9351-481E-A225-CC31AE54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prompt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907AD1-9355-45FF-8941-599CD6719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3824F8-25CF-456C-B649-922708929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4CC764-5A29-46F2-9E18-29C39AC88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8E27F8-70E7-4FF2-91E1-8236A7AC3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28791A-E048-4A40-B1B5-D7DCD1BF1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BB7D52-AD49-455C-B6B1-702927653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CF9D4C-5756-4722-B958-7F25FA1E4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Prompt Drafts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359979-D627-4C67-BDA2-E2112E16D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a clear prompt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561854-5938-4D3C-BD5F-7228F64B0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3CB6BC-072E-444E-8E2A-641D0EA95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92D877-3E09-4304-975F-A3D1C890E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98E59A-722C-47A3-932B-03B4B0E5A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two variations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B5E7EE-A570-47DD-AAB4-2F8C83B60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12C74A-4BC7-4EDF-AD8F-DC39F2BA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37C701-A5EF-40C7-B113-265AD0164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Share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B57B28-0E8D-4748-A99B-29576432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output</a:t>
            </a:r>
          </a:p>
        </p:txBody>
      </p:sp>
    </p:spTree>
    <p:extLst>
      <p:ext uri="{BB962C8B-B14F-4D97-AF65-F5344CB8AC3E}">
        <p14:creationId xmlns:p14="http://schemas.microsoft.com/office/powerpoint/2010/main" val="13028291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E4A68E-9624-4BD8-9C87-4A076EDB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3615A1-0FF5-40F2-9817-CCF8A745C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45AFB8-2C7C-4A98-B4F2-532479121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722CCA-C9A7-4261-8010-F2C85C502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85360C-B27B-4937-865B-871B924CB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Guide a team from vague request to usable output with prompts.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CC1497-2720-4B6E-A6A9-55D0FF54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3F206A-AA19-4BB0-82F5-DA40923EA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418704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241531-FFD1-4368-8017-2DCAE97C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339EF5-F93D-4A89-963A-7DA3EBD34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E4A890-DA68-4205-9BD5-FF224983A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007412-9DD6-4873-8323-657C337A7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1CCD32-C9F7-458E-9B44-D11114C13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prompt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A6ADCA-A8BB-4A99-A9BB-E5671E83F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C90C48-C87A-4CE8-A077-59A9CEF3A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95DC9D-EEFA-4C8B-8750-0FF923A7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C319F2-41B2-4CF4-9CD6-D03CB39AE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prompt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F6C286-7474-49BB-9FDA-A4DCEDF87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0182DC-A41D-45EB-A02D-C34B030FF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475B21-1654-412F-8A73-88C525B44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1D5104-9CFF-4DB1-BA6B-76168920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CA1935-5D32-432B-9AF7-448F86AB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Guide a team from vague request to usable…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A8D9FA-CDA1-4AA8-83E0-7872666D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625EC-4674-4845-B5CD-BB906B160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3BF98F-7C60-426E-BF0C-5233D8514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4BB066-EF92-41F1-974C-BCBE7F0BF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04B593-7D87-41BC-8F67-A8CB69E4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Workflows: Share the best version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A3B3DA-E9DB-40C8-A25F-2A729DFD3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801164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731928-0F47-4998-B4FB-46DB215F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0F7E2F-AF9F-4609-9B53-B8781A458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425B13-0CF0-4063-82A0-2148B4E70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36CB44-D899-4327-A05F-56A8498AA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AA386C-1C15-4640-A5AC-A9D08C149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3BF9A9-6804-477D-AF63-06E5EF963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C73BC9-2068-46E5-AC90-8B5303792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CA4556-CE34-4F2E-9F39-81A31E2B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826697-6DF4-4B6E-97C5-3D464F52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6520E2-9B30-4278-8273-93E0E6155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C652C5-C503-4DD6-B543-17CC326C8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02483C-5653-45B2-90B4-AC80FE6E3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79FF33-3136-4E81-A3C5-93DB1F525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a clear prompt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9AEF1D-4728-425D-AD4B-EB8CA18D2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3B58B9-1D4F-404E-BCFE-A4348DD20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9C7E55-21D5-437C-AC27-AEB1C0F69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DDF203-BA2D-406E-AC61-AC8D8F787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two variations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08F2F5-F334-450A-BA33-AFBFC7C29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3211DD-5104-4C62-8C7B-AC18A706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67F7C2-17B9-4002-BEB8-CA9CF9744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20CB68-CAC4-42B8-B6B5-4626F2FCF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output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765CAF-9D02-48E3-AF43-96305547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3829A4-1F36-467E-A73B-C755C422D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98376F-F062-49F3-BD18-4F43E9A5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A1A883-0D75-4138-9C91-40BEF0409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the best version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689EF0-52B6-4642-B652-88B628058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804542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4CEFF8-86E3-4B8F-AF91-D06D58E2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D066FF-D661-4F9D-A164-B2126BC8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5D1C01-EB18-4124-B7E5-36EFA2D8A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F198D8-CC76-430A-9AA4-DDB5DC130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BFA472-73E7-4D20-A36E-062FDF96A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prompt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FDC9FD-DA9A-4001-831B-F0404887A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3B380C-44C1-4F1E-96C8-4B26600F6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61A549-074C-449F-A86C-56C8C2AED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6D6B1D-DFA0-4107-ADF5-B0CD61509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5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arrive as scattered notes and unclear asks.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1BDF4E-8494-4DE3-AAB4-67A1C6DEC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FBF484-8E10-4318-B1AF-1258137D0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Drafts take too many rounds to get usable.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490E29-714A-4CE8-86EF-A7B5E1D8D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9B307C-E011-417E-83D3-E1BB76732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loses time aligning on tone and scope.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57A983-0781-49CB-9D68-C91944F8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9F0913-AAC1-4340-8610-7B62A93FC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809B68-4FBD-4AA4-87E7-3026F1BB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9059CF-47E7-4CF6-BE87-7AEDD522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brief is clear before any writing starts.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C9947F-9620-4797-BC56-8728FC699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49C3AC-1826-4974-81EF-6ED07E792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are easier to compare and improve.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A193E2-4FA4-4710-BD94-FC970B3AF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04747F-0DFC-45F5-A8A6-B7CE530F0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works from one shared prompt process.</a:t>
            </a:r>
          </a:p>
        </p:txBody>
      </p:sp>
    </p:spTree>
    <p:extLst>
      <p:ext uri="{BB962C8B-B14F-4D97-AF65-F5344CB8AC3E}">
        <p14:creationId xmlns:p14="http://schemas.microsoft.com/office/powerpoint/2010/main" val="2131461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1275B9-DBB7-49BC-993A-E7D5D60A3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62EDC8-CA7A-42D3-A097-6816322C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375CA4-1C84-4EE1-9892-69A8DC631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8CA70D-6398-47FA-BE25-99DA39218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274C57-AF85-467F-AEE1-EEB8A528B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B8DDE4-47AE-4490-A91A-09FFF2F68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5AE12A-D5FC-4576-BDD3-21D138786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FF2D36-74B0-4D48-883A-AC1B5C87A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9B322B-F80D-4951-B941-A7EB7687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434617-AEFD-4F90-A8D9-EEA7FE411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brief the team and keep messaging consistent.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5DA476-5BD5-4FC9-827F-A8E0FA7A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C8B15F-8DD4-4B2B-9C68-D3C6E23EC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4A49F5-8E8E-4941-A6CD-ABAEC79D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2A1F3D-597A-479E-820B-BD1772FCA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WRITER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866A03-8F24-496F-959A-35B9396E7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prompts that speed up first drafts without losing the brand tone.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CA6423-5EA1-4B2B-ADEF-DA3A50B3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CB4495-2B6A-4CAE-8C8F-6C1119878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0EC9E1-B707-4958-B0B5-D4428BFE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4E4D3C-ACD1-44D6-821E-AF5A9B4EF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D1BD46-8DA2-4CD2-8216-621D555EA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process for tracking revisions and approvals.</a:t>
            </a:r>
          </a:p>
        </p:txBody>
      </p:sp>
    </p:spTree>
    <p:extLst>
      <p:ext uri="{BB962C8B-B14F-4D97-AF65-F5344CB8AC3E}">
        <p14:creationId xmlns:p14="http://schemas.microsoft.com/office/powerpoint/2010/main" val="9353989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3754419-FDF6-4678-8D18-8812F5834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CC8696-05D6-4CD9-B470-C1231A8DC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2AB5F6-875F-42E1-AAB6-37E7970C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0F0244-DFB1-4164-A719-7B326D533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0BDE23-C8ED-4160-8535-105978A9F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7ADA76-51CD-45D2-8A74-7DDACDDD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E04FA1-0DAE-48F7-88FF-0C5F52FC9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46E58B-BBCF-4A59-AEF3-828006F3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62F167-F2C9-491B-BFCB-CDDBE8CE5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7220F2-F186-44C1-871C-68BBB63C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FCE4F5-73E0-45CA-AA4C-1219949C5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E4E89B-33B2-4B50-BBAE-46BD4B47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3F789C-BC5B-477D-AB47-4ACDF957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2D95FF-B157-4B53-82F5-14285AB3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F085E8-F297-4D28-9402-A0D56A7D0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665001-1588-4D76-A85B-8FF96A4C9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C58440-F420-45E5-B72C-927C9432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a clear prompt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5EBF9C-2905-40FD-BE68-67C749B2B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ADBB90-55CD-47CA-9E23-12964DD33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A0AFD9-8243-4A09-BCF7-D01006A47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37A3A7-F0EB-4274-A941-EEC01D4F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2C0AB2-BFC1-4A4B-83A7-9B918E28A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58F35F-66A2-46E8-BDA8-B7E71D799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two variations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91D2BE-3A16-4F07-B693-1016959FE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1CAE5E-9D60-4587-8587-E76AAFB19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52EB26-61AC-4FA5-A06C-525DB749C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6C8877A-654B-4B7A-AFC4-D45BC5829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FCD07AD-C14F-4650-9FC3-05A13E6D4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9E0B281-C7B8-435E-A30A-9CEF8A3A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output</a:t>
            </a:r>
          </a:p>
        </p:txBody>
      </p:sp>
    </p:spTree>
    <p:extLst>
      <p:ext uri="{BB962C8B-B14F-4D97-AF65-F5344CB8AC3E}">
        <p14:creationId xmlns:p14="http://schemas.microsoft.com/office/powerpoint/2010/main" val="21180222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B6F93A-036E-48A8-BF71-399F35B21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0A9E3D-7028-4254-8797-75B0A369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85EA88-3CE3-49E3-906F-65541FFCE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5FC799-AA3F-442D-97C3-F51AEB9B5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465192-CCD8-4835-802B-0C14F5895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prompt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D1B299-92A2-4917-BBA1-4F97411B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A0264C-B882-41BB-BA1D-B6763D5E8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CD05BD-AE69-4176-B9B6-32C747BC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studio turn a messy campaign request into a reliable prompt workflow?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6F0CDA-1AFB-4D71-9047-08A85A249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33328E-A560-48EB-B9A4-5C46C9546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98BBFC-797E-4650-A87C-32D0F82DB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082BFB-4F86-42B5-8A3F-9B8780E87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a clear prompt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F044E7-4F57-4528-9B53-302C53E8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326165-C18A-4B13-8AC0-E3C48D1F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57135A-F7FA-4CCA-8759-7626ECD9B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Test two variations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898207-3FA0-494C-8A32-358EA8A3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A26BAA-0836-4B02-83F6-417F28B36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74F119-2E53-431C-A715-284F25D93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the best version</a:t>
            </a:r>
          </a:p>
        </p:txBody>
      </p:sp>
    </p:spTree>
    <p:extLst>
      <p:ext uri="{BB962C8B-B14F-4D97-AF65-F5344CB8AC3E}">
        <p14:creationId xmlns:p14="http://schemas.microsoft.com/office/powerpoint/2010/main" val="6147238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1FCA508-C928-4B74-AE01-B37478AD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860591-FCCE-46DA-91A5-9BBA90D2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4E4895-56F4-4293-8C2A-EC715EBA6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EEB5B5-97CA-4FE7-9749-787772BB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29FF02-69FA-4266-929A-BBBEA1A4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prompt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C3DB3F-30D7-4169-80F0-CBBBFD2AE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C54EC9-974A-4AE7-8107-3A9420302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E94512-56B2-4A6C-8CCD-BB371B4D7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9D7E94-53A1-4E54-B239-FA1896FF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5DC81F-50A0-4FAB-B2B3-4A26EAA98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AC703F-8BD9-4F09-8A28-81212F37A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55C482-0A01-4E93-9C8B-054E3EECB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DFD56C-BAF4-4ACA-9AAF-B4BB7924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F7B4CF-63D8-45BA-8B09-D92B636A9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a clear prompt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87429E-278A-45AA-BDB9-462DA288D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720CE3-C5F1-465E-8372-B537450B0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0A5BB-AD82-4EC4-AA46-59DE5597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CB9795-B051-41A2-ABA3-86880A583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009632-84BC-4B5C-AC6F-5EC1AA4B7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two variations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618E7A-40F0-44D5-91BB-8C52E77AF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E7C276-56A1-4063-ADC1-E31DCA03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422ADB-6AE1-4C06-B1E0-90CB76C2B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E92E7A-7E98-4996-A11F-D331DFA51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735C60-3217-4471-B5E2-DFBCD20DD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the best version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1E4F36-E61D-4AAA-8F4D-FB180C465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8088354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E80BBA-2F23-4D17-BD11-A6552C26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6DAD66-FD7C-416F-B8DE-287C9D04E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89EA7-65EA-4635-BF72-C2D9B4D81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repeatable working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0A7181-5DD3-41F8-9148-BDDE7031D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F36DFF-4522-4E1A-8898-4D562384C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99489E-8B72-4DA6-9EE7-F65EE3348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AEC636-673F-4800-B2A1-BE9C7BE0B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963305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2026-10-01T21:58:32.2880000Z</dcterms:created>
  <dcterms:modified xsi:type="dcterms:W3CDTF">2026-10-01T21:58:32.2880000Z</dcterms:modified>
</coreProperties>
</file>