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2fcefb4abe41ef" /><Relationship Type="http://schemas.openxmlformats.org/officeDocument/2006/relationships/extended-properties" Target="/docProps/app.xml" Id="R1d3c247b04104e7a" /><Relationship Type="http://schemas.openxmlformats.org/officeDocument/2006/relationships/officeDocument" Target="/ppt/presentation.xml" Id="R6c3b2ae4481a4a2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8b78dc697d4858"/>
  </p:sldMasterIdLst>
  <p:notesMasterIdLst>
    <p:notesMasterId xmlns:r="http://schemas.openxmlformats.org/officeDocument/2006/relationships" r:id="Rfe50e431986842a7"/>
  </p:notesMasterIdLst>
  <p:sldIdLst>
    <p:sldId xmlns:r="http://schemas.openxmlformats.org/officeDocument/2006/relationships" id="256" r:id="R9d0a4c63ef374575"/>
    <p:sldId xmlns:r="http://schemas.openxmlformats.org/officeDocument/2006/relationships" id="257" r:id="Rca6ba45154f841dc"/>
    <p:sldId xmlns:r="http://schemas.openxmlformats.org/officeDocument/2006/relationships" id="258" r:id="R87d716de76634904"/>
    <p:sldId xmlns:r="http://schemas.openxmlformats.org/officeDocument/2006/relationships" id="259" r:id="R1da886e7828f4e25"/>
    <p:sldId xmlns:r="http://schemas.openxmlformats.org/officeDocument/2006/relationships" id="260" r:id="Ra455c73f1907458a"/>
    <p:sldId xmlns:r="http://schemas.openxmlformats.org/officeDocument/2006/relationships" id="261" r:id="R5d7b861136ad4ad7"/>
    <p:sldId xmlns:r="http://schemas.openxmlformats.org/officeDocument/2006/relationships" id="262" r:id="R06c1534467e847c1"/>
    <p:sldId xmlns:r="http://schemas.openxmlformats.org/officeDocument/2006/relationships" id="263" r:id="R0f1ac8d250e149e4"/>
    <p:sldId xmlns:r="http://schemas.openxmlformats.org/officeDocument/2006/relationships" id="264" r:id="Raa261c43ed52462e"/>
    <p:sldId xmlns:r="http://schemas.openxmlformats.org/officeDocument/2006/relationships" id="265" r:id="R5eb627a09bef4ed9"/>
    <p:sldId xmlns:r="http://schemas.openxmlformats.org/officeDocument/2006/relationships" id="266" r:id="R1e150a417c8f4d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f055c1c1df4ac0" /><Relationship Type="http://schemas.openxmlformats.org/officeDocument/2006/relationships/slideMaster" Target="/ppt/slideMasters/slideMaster1.xml" Id="Rd68b78dc697d4858" /><Relationship Type="http://schemas.openxmlformats.org/officeDocument/2006/relationships/notesMaster" Target="/ppt/notesMasters/notesMaster1.xml" Id="Rfe50e431986842a7" /><Relationship Type="http://schemas.openxmlformats.org/officeDocument/2006/relationships/presProps" Target="/ppt/presProps.xml" Id="R0139835e3dc34e51" /><Relationship Type="http://schemas.openxmlformats.org/officeDocument/2006/relationships/tableStyles" Target="/ppt/tableStyles.xml" Id="Rffa816bf9e5b40f3" /><Relationship Type="http://schemas.openxmlformats.org/officeDocument/2006/relationships/slide" Target="/ppt/slides/slide1.xml" Id="R9d0a4c63ef374575" /><Relationship Type="http://schemas.openxmlformats.org/officeDocument/2006/relationships/slide" Target="/ppt/slides/slide2.xml" Id="Rca6ba45154f841dc" /><Relationship Type="http://schemas.openxmlformats.org/officeDocument/2006/relationships/slide" Target="/ppt/slides/slide3.xml" Id="R87d716de76634904" /><Relationship Type="http://schemas.openxmlformats.org/officeDocument/2006/relationships/slide" Target="/ppt/slides/slide4.xml" Id="R1da886e7828f4e25" /><Relationship Type="http://schemas.openxmlformats.org/officeDocument/2006/relationships/slide" Target="/ppt/slides/slide5.xml" Id="Ra455c73f1907458a" /><Relationship Type="http://schemas.openxmlformats.org/officeDocument/2006/relationships/slide" Target="/ppt/slides/slide6.xml" Id="R5d7b861136ad4ad7" /><Relationship Type="http://schemas.openxmlformats.org/officeDocument/2006/relationships/slide" Target="/ppt/slides/slide7.xml" Id="R06c1534467e847c1" /><Relationship Type="http://schemas.openxmlformats.org/officeDocument/2006/relationships/slide" Target="/ppt/slides/slide8.xml" Id="R0f1ac8d250e149e4" /><Relationship Type="http://schemas.openxmlformats.org/officeDocument/2006/relationships/slide" Target="/ppt/slides/slide9.xml" Id="Raa261c43ed52462e" /><Relationship Type="http://schemas.openxmlformats.org/officeDocument/2006/relationships/slide" Target="/ppt/slides/slide10.xml" Id="R5eb627a09bef4ed9" /><Relationship Type="http://schemas.openxmlformats.org/officeDocument/2006/relationships/slide" Target="/ppt/slides/slide11.xml" Id="R1e150a417c8f4d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35574e3ff1145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fa5c1d48f648ab" /><Relationship Type="http://schemas.openxmlformats.org/officeDocument/2006/relationships/notesMaster" Target="/ppt/notesMasters/notesMaster1.xml" Id="Re085240829bb40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77ab09d689a4ffa" /><Relationship Type="http://schemas.openxmlformats.org/officeDocument/2006/relationships/notesMaster" Target="/ppt/notesMasters/notesMaster1.xml" Id="R148ba2f6e0e54d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3652560f0a0418e" /><Relationship Type="http://schemas.openxmlformats.org/officeDocument/2006/relationships/notesMaster" Target="/ppt/notesMasters/notesMaster1.xml" Id="R2c313b0a36084a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c80a22e0b8944e7" /><Relationship Type="http://schemas.openxmlformats.org/officeDocument/2006/relationships/notesMaster" Target="/ppt/notesMasters/notesMaster1.xml" Id="R89d2f5838bc3455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7a676d5d5a24ea0" /><Relationship Type="http://schemas.openxmlformats.org/officeDocument/2006/relationships/notesMaster" Target="/ppt/notesMasters/notesMaster1.xml" Id="R2aebd1ae6fb84a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20045ed039d4b83" /><Relationship Type="http://schemas.openxmlformats.org/officeDocument/2006/relationships/notesMaster" Target="/ppt/notesMasters/notesMaster1.xml" Id="Re482d94dab6946d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99a97cb913947b5" /><Relationship Type="http://schemas.openxmlformats.org/officeDocument/2006/relationships/notesMaster" Target="/ppt/notesMasters/notesMaster1.xml" Id="R89804ff1cc8a4f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fdcd07ec4b4235" /><Relationship Type="http://schemas.openxmlformats.org/officeDocument/2006/relationships/notesMaster" Target="/ppt/notesMasters/notesMaster1.xml" Id="Ra4154c77559f4d8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c7cac86bcbf4d11" /><Relationship Type="http://schemas.openxmlformats.org/officeDocument/2006/relationships/notesMaster" Target="/ppt/notesMasters/notesMaster1.xml" Id="Rbb583b1554bf40d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9a2c288f5041f7" /><Relationship Type="http://schemas.openxmlformats.org/officeDocument/2006/relationships/notesMaster" Target="/ppt/notesMasters/notesMaster1.xml" Id="Rb558fc4f09e94c8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d03709f71a54e7f" /><Relationship Type="http://schemas.openxmlformats.org/officeDocument/2006/relationships/notesMaster" Target="/ppt/notesMasters/notesMaster1.xml" Id="R80257b762c074e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29766aa2df441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786773e3b343cf" /><Relationship Type="http://schemas.openxmlformats.org/officeDocument/2006/relationships/slideLayout" Target="/ppt/slideLayouts/slideLayout1.xml" Id="R9e8fa6850741404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8fa6850741404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ff5aa5dcd84b5f" /><Relationship Type="http://schemas.openxmlformats.org/officeDocument/2006/relationships/image" Target="/ppt/media/image.png" Id="Rd09277fe9b4848d2" /><Relationship Type="http://schemas.openxmlformats.org/officeDocument/2006/relationships/notesSlide" Target="/ppt/notesSlides/notesSlide1.xml" Id="R9518e0572371402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d3cc0d54b24fef" /><Relationship Type="http://schemas.openxmlformats.org/officeDocument/2006/relationships/notesSlide" Target="/ppt/notesSlides/notesSlide2.xml" Id="R2e92a149eaec48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a92f823e504ff2" /><Relationship Type="http://schemas.openxmlformats.org/officeDocument/2006/relationships/notesSlide" Target="/ppt/notesSlides/notesSlide3.xml" Id="R368fe03527e8469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65592eb3c248fd" /><Relationship Type="http://schemas.openxmlformats.org/officeDocument/2006/relationships/notesSlide" Target="/ppt/notesSlides/notesSlide4.xml" Id="R58c842e0330c473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e4fe11d8124534" /><Relationship Type="http://schemas.openxmlformats.org/officeDocument/2006/relationships/notesSlide" Target="/ppt/notesSlides/notesSlide5.xml" Id="R62f92ed1d3da417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05c41f85c14fa6" /><Relationship Type="http://schemas.openxmlformats.org/officeDocument/2006/relationships/notesSlide" Target="/ppt/notesSlides/notesSlide6.xml" Id="R8e270ee3aa824a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eca5f270dc4080" /><Relationship Type="http://schemas.openxmlformats.org/officeDocument/2006/relationships/notesSlide" Target="/ppt/notesSlides/notesSlide7.xml" Id="R33d137b3fe824a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2b4c8cbe754630" /><Relationship Type="http://schemas.openxmlformats.org/officeDocument/2006/relationships/notesSlide" Target="/ppt/notesSlides/notesSlide8.xml" Id="Ra922306f7a2647d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901c6f4061448d" /><Relationship Type="http://schemas.openxmlformats.org/officeDocument/2006/relationships/notesSlide" Target="/ppt/notesSlides/notesSlide9.xml" Id="Rf02029a608724fa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b2a1d129124ec2" /><Relationship Type="http://schemas.openxmlformats.org/officeDocument/2006/relationships/notesSlide" Target="/ppt/notesSlides/notesSlide10.xml" Id="Ra4d5e754504d473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e25186a5ed4221" /><Relationship Type="http://schemas.openxmlformats.org/officeDocument/2006/relationships/notesSlide" Target="/ppt/notesSlides/notesSlide11.xml" Id="R677debfd0a1d440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BE2EFF-8D96-4609-80F5-4909F0A1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C59BDA-F52B-4960-A151-1683DB5FF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BA68C2-FB03-49D2-9791-56A30DFB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 To Presentation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B8269D-A6F3-4438-9D47-E1115D651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rough product brief into a clear investor deck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CA87B0-6355-4588-AAC0-385EE38EB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443372-1468-4D06-9891-1D094A301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38CE13-A0CE-48E6-A93A-4870E9C36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5D745C-FBC8-4E32-859B-7A7687431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9277fe9b4848d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39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7477D9-B93C-421E-9336-5F2457EC9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169A2C-75F4-457E-B237-ADBE4D49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4054D5-CBE3-43D3-ACB5-7FA01034A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887A0C-322A-4DB5-89A0-0BE133644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A3522A-FA52-4B8E-AE35-67FC7F073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 to presentation ai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FC7D97-0EDE-423D-B885-3BCFD3D1B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F80469-BF26-40C5-A457-287D0ED6D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27C336-5ACA-4244-8BB1-0B07A5FB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29C231-564B-4C00-992E-DACD1D451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Paste the prompt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7C4AEE-124E-4E78-877A-DBD0BF63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2C20C7-8004-4A33-A7D4-C53E3EC4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1B4CF3-B674-409E-B407-0E0BC12E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CA6C8E-A2D6-463E-8BB7-DE4D7ABB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F8CE48-2872-4E35-80A0-E16816319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AFDAEF-C594-4E32-915C-988A14EF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959853-B466-4A36-AD4A-8B21BCBC6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Deck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C8BCCD-FC47-4D49-B824-9526990A5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22281E-90AF-43DF-BA1C-9F15BB376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C42421-1367-432C-A7B2-BBB82263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E18206-B349-446B-891F-5C2A4E20B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483913-6FC3-414A-A8F4-43DEBB2D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the deck</a:t>
            </a:r>
          </a:p>
        </p:txBody>
      </p:sp>
    </p:spTree>
    <p:extLst>
      <p:ext uri="{BB962C8B-B14F-4D97-AF65-F5344CB8AC3E}">
        <p14:creationId xmlns:p14="http://schemas.microsoft.com/office/powerpoint/2010/main" val="10814267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D2AA72-8868-464B-9F7A-6FFA72D2B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8B642C-42E6-4D0C-AB50-DFD45547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AD8759-E63A-4B11-A5E1-DAF498D8C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3BF123-6583-4210-8600-6049D5DE1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D4DFD2-7241-49CD-88B2-CAF75B0BD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Brief to deck, fast and focused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BA52A9-C3F0-4B8F-82BD-001D0DB8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EA5989-7446-499F-BB13-C4D500C4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379174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8CFD6B-0B81-4A14-A0FF-F8E67B4EE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FA8EF8-17FE-4721-A0F3-1355F737D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0469F6-83B7-4AE4-8D38-FF3F027E8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D1405C-0A1A-4B77-8B6B-F638EE32A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D6F44A-5B51-4091-9157-0520C0C4D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prompt to presentation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895875-19A5-4E1B-8660-DA32847FB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356D04-874D-4F71-A290-C52E6AB84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DAA947-893D-4A0B-A2F6-BB19ED7BA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D49F75-0C82-488D-8024-ED262B791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 to presentation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34F749-CC7E-45AB-B3B3-E3DEB3EB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DB9DBB-3402-4B0E-9666-45FF152B0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FD76B8-B5F6-442C-B6BD-ABD0BED6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8C53C0-1C04-41BD-8327-7F9D3A888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C0275F-3633-4C0A-9D5D-59FCE09EF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Brief to deck, fast and focused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E01C68-3C7D-41D2-89E0-C01A277F4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3F960E-E563-4DEC-81B0-0101115BD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5BB9F1-200E-4CB0-88A1-9A806BCC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F85B65-BBC1-4489-9068-1B6C295A3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8C4BE3-948B-474B-B59F-949BD8A8B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Review and edit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A7FE21-34E0-44AB-8247-C2EB1C4CC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983468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1E8D108-AD8D-4961-BB80-4540125A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9EBB4D-69AC-4C01-B2DD-E02E54045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FB2A29-B5A3-4F67-8A7D-F6536C029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C5A947-B5D7-4662-B016-C17F6F7C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8D75A8-490A-40AF-B16C-1E033F0D1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6C963-C4E8-4C68-AFDC-25EAEC6F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AF9F24-FEFE-4AC8-854B-F118FC770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D45E6E-8860-41EA-82E1-7B3EF2C4A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4535A1-C2B1-43AC-B8E1-6AF5595A7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Paste the prompt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89B9E6-5558-4327-A6C7-137BC73B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66F8F6-D998-41D4-A560-1E8F51FA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BE6FB7-DACA-4C87-B46C-2A09D5177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121C34-9E0F-47D9-A052-2B8311616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BBA3D8-DD33-4F6D-8F7B-F2F8873C5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9C4EA8-D80C-4B86-81B8-BC3D03C9F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4F903D-4D4E-4A75-B4F0-63DA45168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4DE565-10D7-41FA-B68B-2C1C3888C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96289C-C5F5-4525-B326-C68B32D7D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061C78-9AA5-4CD0-8459-A35F6EA2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DFEBD0-42E6-4680-9343-B7A046FCF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FBAE5F-C27F-4AF7-84C5-0E354ABEF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Generate the deck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EE9CEE-3D5D-4480-BB5D-847804B27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D2A1E3-CE4D-40C5-8D3C-886D8999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F04CFA-7DE9-42B8-A743-DFD1FD4C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7A93B7-7680-4983-949E-8A71FCAD8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edit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D492F5-ACE1-43DE-A41B-E63A0C8F1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663954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7496D2-9868-40B3-91A0-D14386457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7A34BA-1E22-4485-BC48-48812DDDE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79A4C4-ACEC-4E7E-9473-CF220667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BFFE5B-3201-41AB-80B7-DD1EC2A2A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B483F3-639F-4414-8C53-0EE18A4BC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 to presentation ai: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CAFC0A-A1B7-44E3-BD2C-C4ADD823F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C2902B-7EFB-4D8E-B30A-DE1B11FFA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D2BD5E-6177-4D97-B1F5-1F959A455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4EEF45-6B6E-49E4-94E6-BE057C2D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stay buried in long notes and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37FAF5-640B-40BF-B183-B3841938E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0E9B67-519F-4336-89F8-CEB76762A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take too long to structure from scratch.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DDD901-9D1B-4C62-B51D-F4551607F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18D6C8-C048-43BF-B92C-3631C222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message feels uneven across the deck.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784F7B-46AA-4168-B1C0-BB61AEF16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177E80-BDA2-4812-AE73-3614CBEBE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A73E96-D4B1-4BD6-80BD-05E0F919E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EFC576-CF32-4198-BC29-83DE2B396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7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outline appears from a single prompt.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A80E28-F642-47C0-821C-02778FCFC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8C2CF1-A08D-4C29-A227-BF9411494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Slides follow a consistent, polished flow.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F3A3A8-E81A-4C90-B8B8-45894C1C2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1DE1AF-2056-47E1-9F67-EA93EF08D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refine faster.</a:t>
            </a:r>
          </a:p>
        </p:txBody>
      </p:sp>
    </p:spTree>
    <p:extLst>
      <p:ext uri="{BB962C8B-B14F-4D97-AF65-F5344CB8AC3E}">
        <p14:creationId xmlns:p14="http://schemas.microsoft.com/office/powerpoint/2010/main" val="2478506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B4C955-A737-421C-8D3A-6DC27AEC3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6B385C-1FD7-4BEC-9C36-B236C7A9C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3D8701-FDAB-4FEB-860A-C51DB88BE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F44362-DF91-4E48-BB52-D65F0B097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F481C5-86C5-4552-BFA8-983AF8DEC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1B061-5E22-4F3A-AF58-8DED6581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8A6B8B-9B34-49E3-98E3-8536BCB69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EA213A-E9E1-4339-AFFA-71AC8191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B7964A-EE0E-4C09-BF43-87B91D64A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A4B83B-2539-4B96-9328-D13201287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way to turn scattered notes into a pitch-ready presentation.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1E03EC-24DB-4991-88B8-3B355785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9B399D-C026-4897-8F82-BD0CD4FD7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8F3190-2D1A-4BFB-8D3E-CD1ADABD0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583704-0DF4-4C03-8295-6EB992DF2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D32EAC-F11E-4840-B835-357E5141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workflow for shaping campaign ideas into clear slides.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76161A-3E41-4681-9DCD-63FB21319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E4906C-5E12-471D-8DBF-D3CA0EEC1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FAE454-E89B-4FC6-9AF3-81A8C4941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66DD09-D452-429F-A764-FF244B38E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0209E9-55AB-44BA-B1E6-B9EF9D988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convert client prompts into structured, professional decks.</a:t>
            </a:r>
          </a:p>
        </p:txBody>
      </p:sp>
    </p:spTree>
    <p:extLst>
      <p:ext uri="{BB962C8B-B14F-4D97-AF65-F5344CB8AC3E}">
        <p14:creationId xmlns:p14="http://schemas.microsoft.com/office/powerpoint/2010/main" val="13737526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BFA9193-267F-4765-9AD0-EC8373906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5911E7-7B4A-42AB-AF92-CA17F9293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AEA230-6334-4A93-8A13-51D1B7EFA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6E3038-339E-488B-9FE6-F0DB8E9D2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DCD283-9167-41FF-94F4-7EA57C3D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31E03B-7F05-47E0-9880-11636F457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EA3F59-124F-4E3C-B218-DECBF88E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A7AC0C-8E89-48F3-AE4D-8A6C9C9D3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1C0CF8-2E9C-4D51-B584-DBB86C411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621E1F-DBD4-4AFD-B5D3-97BD28191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457316-0762-464B-A6AA-91D100C4A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Paste the prompt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AC0257-EA22-424E-9D8E-AF6F8DBB5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105442-585B-40B4-8B74-520C14E23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5C0955-64C8-475C-8278-B5B328F3D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D74046-CA0C-4BF3-9637-88B7B7800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8D91EA-34E0-4574-B731-AF4F0240A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350F18-DF7A-408F-A0BA-21958C2A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1500BE-2A55-404A-8B95-FDCE7EF1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3C9D91-92B1-4A80-87CC-A7C264FC6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8E6A28-41EB-47A7-BE59-372A1428E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CFFBF3-D672-4A96-99AF-6BE782DFE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36ADB9-A332-4736-A299-AF33D15C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26286E-F8B9-4907-8860-A8BFA5D45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outline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31CD51-54BB-42B8-94C5-CF586D54C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1E7CE7-0794-4968-8688-669FC868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E1EA14-9B7E-453B-A130-1B5466BDC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60A823D-D321-406A-B5F1-643BA4617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4CDF5FA-2907-43BE-80E9-B80BF87A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C2FD6F3-7689-4A95-96D9-52190DC60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Generate the deck</a:t>
            </a:r>
          </a:p>
        </p:txBody>
      </p:sp>
    </p:spTree>
    <p:extLst>
      <p:ext uri="{BB962C8B-B14F-4D97-AF65-F5344CB8AC3E}">
        <p14:creationId xmlns:p14="http://schemas.microsoft.com/office/powerpoint/2010/main" val="8785230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CF37EE-9BBC-4EF5-A1B4-A63D5D01E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369A9D-9DDE-4BF9-89DF-C6AF895C5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65240E-0B7B-400B-AB7D-E3E880939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A9EDDA-1F34-4945-A601-B30D610E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AA6BE0-77EF-40CD-88B9-74C58376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 to presentation ai: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E8118F-74B1-4EB4-9BA5-9FB4F35AF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F4B8ED-D46F-4F3B-A68D-B2A77BF2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075BEF-2DD2-478C-935B-4A2043F0B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one product prompt into a clean investor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E3069D-ACCB-4431-AA48-35558790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C07AC4-AC96-4A58-95C0-4ADF9619C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BC5C0E-338A-4501-88E1-68E9A91B0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98F339-7538-437B-8DDA-735D369C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8CD59E-65E4-474B-AFFC-AC01ABF5C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EA9C98-D8E4-4DD7-B991-26026F4CF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E0877E-0619-4145-BFF3-ABE3D1AAE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outline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FF45B7-2445-421E-818F-C7673AEB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DACFC2-8DD8-49D7-8771-39E7093E1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4D9CAD-FB35-44F6-8EDF-24E4D843E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edit</a:t>
            </a:r>
          </a:p>
        </p:txBody>
      </p:sp>
    </p:spTree>
    <p:extLst>
      <p:ext uri="{BB962C8B-B14F-4D97-AF65-F5344CB8AC3E}">
        <p14:creationId xmlns:p14="http://schemas.microsoft.com/office/powerpoint/2010/main" val="454453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AE15FA-26B6-42E9-A495-B5C44702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4376B4-799E-4373-8F78-A75A502C5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131577-AC93-471C-A93C-1EEAA3D49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E48116-B000-4DCF-B7FD-EDCD8D802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79812B-E222-4E9F-8076-BBCC1F781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 to presentation ai: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5DD7DB-A5E5-449E-8BE7-532A6E9C8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EEA709-DBB4-4167-8EBE-87F9C6F2C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98573E-A7E1-4FEA-9E18-FDB2390F3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97306E-2F6C-44D1-B509-1983086A8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Paste the prompt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C601EB-37DB-46BD-B34C-2AD8A584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A84046-757D-4365-9DA0-A2ED67BE2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348A32-FDC1-4417-81CC-305E4E63A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552877-3DAB-4374-8942-C6DC12D0B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47EE42-EB46-4BA5-A2D9-F416F1732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F649BE-4B3E-41B2-BE5B-CBBACC84F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FEEE28-76F0-4C43-877E-D2D097EE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82CA67-8A51-44F7-B9E1-7B2908F8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06350C-E6CD-4395-A629-34F934959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172AF8-019E-47E5-9A0B-484A0C27A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outline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40BDD4-C1E0-4AFF-B747-049D6DFC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506E5B-D46F-411B-89A0-35BBD943C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E3B6D4-B479-4E9C-9CF1-9BB6C3B3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13A9E7-B6E8-4A0B-AAFF-90C013C0A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0928A5-6817-4BFF-88B7-D7BD74CDD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edit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EF72B7-A79F-4C14-A877-E513223BF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681588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53D7B9-C224-40B9-A59C-8F95031E3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0BAC01-B333-4474-B591-A36AFB1C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9E2D96-824B-4619-9BC4-92EE107C1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prompt to presentation, with less friction.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B6FA6A-52A2-407F-AF13-32B2D2CD7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97805E-7C46-459F-AFA6-6A9E6E57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5CAFDD-165E-483A-8564-3DA883C52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6E2AC7-8293-422C-935A-8B095855F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498817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2026-10-01T09:25:38.3190000Z</dcterms:created>
  <dcterms:modified xsi:type="dcterms:W3CDTF">2026-10-01T09:25:38.3190000Z</dcterms:modified>
</coreProperties>
</file>