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1dd36f1f6104632" /><Relationship Type="http://schemas.openxmlformats.org/officeDocument/2006/relationships/extended-properties" Target="/docProps/app.xml" Id="Rb01fc9df104745bb" /><Relationship Type="http://schemas.openxmlformats.org/officeDocument/2006/relationships/officeDocument" Target="/ppt/presentation.xml" Id="Rb598891c353e4a1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2ee4a394ec34243"/>
  </p:sldMasterIdLst>
  <p:notesMasterIdLst>
    <p:notesMasterId xmlns:r="http://schemas.openxmlformats.org/officeDocument/2006/relationships" r:id="R0f2b006b744c4cac"/>
  </p:notesMasterIdLst>
  <p:sldIdLst>
    <p:sldId xmlns:r="http://schemas.openxmlformats.org/officeDocument/2006/relationships" id="256" r:id="R3175fb3db5b24077"/>
    <p:sldId xmlns:r="http://schemas.openxmlformats.org/officeDocument/2006/relationships" id="257" r:id="R5d7a29b192ee4cbf"/>
    <p:sldId xmlns:r="http://schemas.openxmlformats.org/officeDocument/2006/relationships" id="258" r:id="Rd02ceb33e9904d8d"/>
    <p:sldId xmlns:r="http://schemas.openxmlformats.org/officeDocument/2006/relationships" id="259" r:id="R9e840c206c5942b7"/>
    <p:sldId xmlns:r="http://schemas.openxmlformats.org/officeDocument/2006/relationships" id="260" r:id="Rda028930e95449f5"/>
    <p:sldId xmlns:r="http://schemas.openxmlformats.org/officeDocument/2006/relationships" id="261" r:id="R37abc8ecc3de40df"/>
    <p:sldId xmlns:r="http://schemas.openxmlformats.org/officeDocument/2006/relationships" id="262" r:id="Rfc9335d818444736"/>
    <p:sldId xmlns:r="http://schemas.openxmlformats.org/officeDocument/2006/relationships" id="263" r:id="Rc04fd3599eaf475f"/>
    <p:sldId xmlns:r="http://schemas.openxmlformats.org/officeDocument/2006/relationships" id="264" r:id="R49328385f26d4de3"/>
    <p:sldId xmlns:r="http://schemas.openxmlformats.org/officeDocument/2006/relationships" id="265" r:id="R5619fe4c21b6406a"/>
    <p:sldId xmlns:r="http://schemas.openxmlformats.org/officeDocument/2006/relationships" id="266" r:id="R929cb5e52d39441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bc22d3f11534bf5" /><Relationship Type="http://schemas.openxmlformats.org/officeDocument/2006/relationships/slideMaster" Target="/ppt/slideMasters/slideMaster1.xml" Id="Rf2ee4a394ec34243" /><Relationship Type="http://schemas.openxmlformats.org/officeDocument/2006/relationships/notesMaster" Target="/ppt/notesMasters/notesMaster1.xml" Id="R0f2b006b744c4cac" /><Relationship Type="http://schemas.openxmlformats.org/officeDocument/2006/relationships/presProps" Target="/ppt/presProps.xml" Id="R81df212b643a431d" /><Relationship Type="http://schemas.openxmlformats.org/officeDocument/2006/relationships/tableStyles" Target="/ppt/tableStyles.xml" Id="Rd851a14a35b6409a" /><Relationship Type="http://schemas.openxmlformats.org/officeDocument/2006/relationships/slide" Target="/ppt/slides/slide1.xml" Id="R3175fb3db5b24077" /><Relationship Type="http://schemas.openxmlformats.org/officeDocument/2006/relationships/slide" Target="/ppt/slides/slide2.xml" Id="R5d7a29b192ee4cbf" /><Relationship Type="http://schemas.openxmlformats.org/officeDocument/2006/relationships/slide" Target="/ppt/slides/slide3.xml" Id="Rd02ceb33e9904d8d" /><Relationship Type="http://schemas.openxmlformats.org/officeDocument/2006/relationships/slide" Target="/ppt/slides/slide4.xml" Id="R9e840c206c5942b7" /><Relationship Type="http://schemas.openxmlformats.org/officeDocument/2006/relationships/slide" Target="/ppt/slides/slide5.xml" Id="Rda028930e95449f5" /><Relationship Type="http://schemas.openxmlformats.org/officeDocument/2006/relationships/slide" Target="/ppt/slides/slide6.xml" Id="R37abc8ecc3de40df" /><Relationship Type="http://schemas.openxmlformats.org/officeDocument/2006/relationships/slide" Target="/ppt/slides/slide7.xml" Id="Rfc9335d818444736" /><Relationship Type="http://schemas.openxmlformats.org/officeDocument/2006/relationships/slide" Target="/ppt/slides/slide8.xml" Id="Rc04fd3599eaf475f" /><Relationship Type="http://schemas.openxmlformats.org/officeDocument/2006/relationships/slide" Target="/ppt/slides/slide9.xml" Id="R49328385f26d4de3" /><Relationship Type="http://schemas.openxmlformats.org/officeDocument/2006/relationships/slide" Target="/ppt/slides/slide10.xml" Id="R5619fe4c21b6406a" /><Relationship Type="http://schemas.openxmlformats.org/officeDocument/2006/relationships/slide" Target="/ppt/slides/slide11.xml" Id="R929cb5e52d39441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ad3d8ed0ac549f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5424b38aeb644fe" /><Relationship Type="http://schemas.openxmlformats.org/officeDocument/2006/relationships/notesMaster" Target="/ppt/notesMasters/notesMaster1.xml" Id="Rbc7a5378774e485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030049d68574181" /><Relationship Type="http://schemas.openxmlformats.org/officeDocument/2006/relationships/notesMaster" Target="/ppt/notesMasters/notesMaster1.xml" Id="R56095fba0c704c9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321a8e290354103" /><Relationship Type="http://schemas.openxmlformats.org/officeDocument/2006/relationships/notesMaster" Target="/ppt/notesMasters/notesMaster1.xml" Id="R3f6640f81f914b4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4b53f1e6ef14e9b" /><Relationship Type="http://schemas.openxmlformats.org/officeDocument/2006/relationships/notesMaster" Target="/ppt/notesMasters/notesMaster1.xml" Id="R622feae3766d482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15806f1ca634e4e" /><Relationship Type="http://schemas.openxmlformats.org/officeDocument/2006/relationships/notesMaster" Target="/ppt/notesMasters/notesMaster1.xml" Id="Rcfbe0e953673485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4f2b7ea183143ea" /><Relationship Type="http://schemas.openxmlformats.org/officeDocument/2006/relationships/notesMaster" Target="/ppt/notesMasters/notesMaster1.xml" Id="R9be39d8e1aad40e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6564c6708f84118" /><Relationship Type="http://schemas.openxmlformats.org/officeDocument/2006/relationships/notesMaster" Target="/ppt/notesMasters/notesMaster1.xml" Id="Rfa0236dcc43e4d6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f16c46f72774da9" /><Relationship Type="http://schemas.openxmlformats.org/officeDocument/2006/relationships/notesMaster" Target="/ppt/notesMasters/notesMaster1.xml" Id="R90087198c457443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e3786dcd4594b24" /><Relationship Type="http://schemas.openxmlformats.org/officeDocument/2006/relationships/notesMaster" Target="/ppt/notesMasters/notesMaster1.xml" Id="R28f10b84e9ee48e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c7157d2bd57487c" /><Relationship Type="http://schemas.openxmlformats.org/officeDocument/2006/relationships/notesMaster" Target="/ppt/notesMasters/notesMaster1.xml" Id="R22fe58566eda4eed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0a85bc679c44c60" /><Relationship Type="http://schemas.openxmlformats.org/officeDocument/2006/relationships/notesMaster" Target="/ppt/notesMasters/notesMaster1.xml" Id="R6cfaba964ddd4a6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549e9fde0b2448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4e2a521e04846d6" /><Relationship Type="http://schemas.openxmlformats.org/officeDocument/2006/relationships/slideLayout" Target="/ppt/slideLayouts/slideLayout1.xml" Id="Rcc52a2174faa44f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c52a2174faa44f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36c01c10d3247e5" /><Relationship Type="http://schemas.openxmlformats.org/officeDocument/2006/relationships/image" Target="/ppt/media/image.png" Id="R17a8570ad99d4dfa" /><Relationship Type="http://schemas.openxmlformats.org/officeDocument/2006/relationships/notesSlide" Target="/ppt/notesSlides/notesSlide1.xml" Id="R8f9da56f187441b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3ebacfe3284571" /><Relationship Type="http://schemas.openxmlformats.org/officeDocument/2006/relationships/notesSlide" Target="/ppt/notesSlides/notesSlide2.xml" Id="R79a22187f6184fa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5fb8d8dde0462f" /><Relationship Type="http://schemas.openxmlformats.org/officeDocument/2006/relationships/notesSlide" Target="/ppt/notesSlides/notesSlide3.xml" Id="R1982e6748184400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3a59051cca4f0f" /><Relationship Type="http://schemas.openxmlformats.org/officeDocument/2006/relationships/notesSlide" Target="/ppt/notesSlides/notesSlide4.xml" Id="R6513aadedd23419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83b201946f479e" /><Relationship Type="http://schemas.openxmlformats.org/officeDocument/2006/relationships/notesSlide" Target="/ppt/notesSlides/notesSlide5.xml" Id="R2f10b92cc6034ac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75e6f62ea34e23" /><Relationship Type="http://schemas.openxmlformats.org/officeDocument/2006/relationships/notesSlide" Target="/ppt/notesSlides/notesSlide6.xml" Id="R59b8ab13838f49f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2ab5ff86acc42e4" /><Relationship Type="http://schemas.openxmlformats.org/officeDocument/2006/relationships/notesSlide" Target="/ppt/notesSlides/notesSlide7.xml" Id="Rb47e68d7df35439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bf8bf7268b4c1e" /><Relationship Type="http://schemas.openxmlformats.org/officeDocument/2006/relationships/notesSlide" Target="/ppt/notesSlides/notesSlide8.xml" Id="R5d1b209421b847a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ff735a1de64479" /><Relationship Type="http://schemas.openxmlformats.org/officeDocument/2006/relationships/notesSlide" Target="/ppt/notesSlides/notesSlide9.xml" Id="Rc4b99c7732cb47c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6f3bb79dcf4226" /><Relationship Type="http://schemas.openxmlformats.org/officeDocument/2006/relationships/notesSlide" Target="/ppt/notesSlides/notesSlide10.xml" Id="Rae4ff32759e7488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a42df0fee6454f" /><Relationship Type="http://schemas.openxmlformats.org/officeDocument/2006/relationships/notesSlide" Target="/ppt/notesSlides/notesSlide11.xml" Id="R5f799d35d19a4cb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6DD1FC0-0409-4F4D-9B85-73C91AE06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095B21-5D26-462E-8681-B0F0CC440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0B56A6B-EEC2-4849-B3CE-D80AC18EE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Prompt To Storyboard AI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4C5C6A-FD4F-4AB5-934C-D1177DF3E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travel brand turns one campaign prompt into a clear storyboard for a launch video.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2919808-5B11-4295-BBE7-7249218AB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B0D1F5-5FBD-4E41-BEE3-80F732D99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747483C-FA62-4F40-8815-B47B40CBD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84C447-B439-45AB-B0E0-F51DB8145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a8570ad99d4dfa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36475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A8B1A64-FF64-4767-B886-A5377247C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638112-8200-425C-A70E-281EEAB23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D6D6F5C-CFE8-47AE-A2AC-6DC77DCF9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71EB30-6AE7-470C-B8D9-E02BDA475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BF6D3D-0369-4D9F-A685-0B8BF18DB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prompt to storyboard ai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85AA77-D3C2-4B63-9922-549FC7C81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8EE2B2-6EE8-44B5-A227-0F2E8571F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D7C8431-DBFE-4BFD-848D-A3839B180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Campaign 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FDE9CD0-C237-47A2-8307-E130F8A9B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campaign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2E2EB0F-677F-4D3E-AA91-C880D42DE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FCB2758-32D8-410D-90F8-4AE7277AD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0577B2A-F803-4D05-96E3-CEEE54FBD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Scene Flow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8A8D43D-3A3F-4FDA-A2FA-E90746411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Break into key scenes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DB34C79-C2FB-4FA0-996F-3AAFB258F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F8CAAD4-F477-431B-BAE5-54DE54A14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536F4BE-991D-4CC1-9CED-EE4E34B5E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Visual Direction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41EE3F1-F466-4060-868E-518D99F80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visual references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5D1A3BC-8B20-4E73-AB01-648F64EBC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9458943-904D-45E2-827F-BDF955D1D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E990B93-CA9E-4D79-B91C-75883E327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Final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B9737CE-1B98-4DA2-9A41-8CDDE8990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voiceover beats</a:t>
            </a:r>
          </a:p>
        </p:txBody>
      </p:sp>
    </p:spTree>
    <p:extLst>
      <p:ext uri="{BB962C8B-B14F-4D97-AF65-F5344CB8AC3E}">
        <p14:creationId xmlns:p14="http://schemas.microsoft.com/office/powerpoint/2010/main" val="211366246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073FFBE-7B67-47A1-B68B-CC91855FF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C940FD-9F2F-4739-BFE4-95F534C09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A4B3ADA-818D-4F8C-8427-4A1FC409D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D2FB66-13F4-4739-9C42-357990266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CCAA50-EE98-4D29-B7CB-F973AF52D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Prompt-driven storyboard for a campaign video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E9EB3A-D26C-4CA6-8806-4122FF779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3A7C11-770E-4F91-8218-B683065CA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71298287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AD9255B-81D2-4078-8BDB-1F066F907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55AD0AD-1708-4E26-8DCA-9E5EFB688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F0AFE1C-F2DA-40BB-8B68-6D9C098DE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4A83DF-260F-440F-93D1-18853BFC1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5A7976-AE7D-4BCF-8D0C-630B7205E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prompt to storyboard ai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AF0543-5DF7-4800-B26E-4E4DC3109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1279DA-E441-48ED-B55C-9F549EAA0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49CB828-8B28-4852-8D19-DF28B30D4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689DD4-2AA6-4216-84F2-0C5DE23BB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prompt to storyboard ai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17BD382-951D-4359-AEF0-2E3CF6A2B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771D208-C481-4B80-A4D6-63CA9C2F6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BB90D6D-4D30-4A88-927C-58B889B2F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1D1296-11BD-4943-8A8A-276E14AE8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3C11D00-9D3D-4F41-9055-903B5EF25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Prompt-driven storyboard for a campaign v…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0948DDC-1502-4F21-9B98-97CC8226E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40D2454-9636-44E5-85A2-444A17457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153BFD5-856F-4786-822D-EF1758C72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FE94430-DF3F-44F0-BFFE-324C0C34A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154C755-C5E4-42F9-A6BD-522D08498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AI Workflows: Review and refine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64FCB4E-9744-4E49-B8FA-3C66F5CB9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3170705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DB8E8A5-E731-4D5E-936C-07F01272D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26D863-4DF4-49D6-84A7-021F7C534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6BC628C-B394-4D41-B252-67F97EFC3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CF9358-82DF-4826-9BF1-24DED1F47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1DB3CB-2549-4C42-B235-0C6FB47D8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AI Workflows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358448D-7217-4A9D-8FA2-05A7C82A0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DFB1DF0-9040-4D8C-B4CE-9954F8EAB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52E06BB-AA9D-4ED7-9627-D6F0C3DCC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D63217E-47D0-46EC-A90E-CE09A51A9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the campaign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A77120B-320D-49F5-8C13-B48D7C496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57A4373-9672-442A-A945-E33280722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4151568-862E-47D2-A75B-A4BC10B29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9812E9A-BBE5-45E6-A311-B5A64BEA2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Break into key scenes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05013CA-56CB-4A54-9357-4A8EE8892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DC7CFA3-104A-4306-9E9C-42F5C2655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08C3E09-ABCB-4174-BCF4-399995DD8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A8FE3E6-2E51-4323-AA9E-00C5D5E8F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visual references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5E15181-7B34-4BDD-8260-01CF32690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324F905-952B-4F9E-B702-7C1E8AADE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1FA5449-8221-4129-AF0A-779BAA5E1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EE96490-C0CD-4BB1-8A5B-C4505D641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voiceover beats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4642A54-D789-4E0C-A6F2-83D441164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E1F82C6-2F4A-410B-9B63-E5ABAB8DE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9E54138-20DA-4E09-9CBE-D1A2C6FCC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EF894A6-4F52-4DFF-A382-B85578164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and refine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E5E3AA5-58FF-4C5F-8112-679EC911D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41687536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6C91B7D-78C2-47C8-8711-3952EA512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DB6BA9-E000-4455-A8AE-DBDBFC993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FE43660-06FB-435E-B7C3-6A5A21F17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E0BE3B-39B5-4925-B77D-F91966F54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E9DA1D-045F-42DF-A2B3-4F6027E61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prompt to storyboard ai: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4883ACE-FBBB-4008-9F7F-8AD379293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BC46ED9-8C8F-4D6D-9DC8-1423E1A94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ED6E77E-D2EC-4986-BBF0-5B63AA47D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E91C698-C618-47FD-8EDB-AD174A322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77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idea stays vague across too many notes.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4A52922-829E-44B5-B5DB-3C680DDB2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96736A5-62AF-42D5-95BD-9FC7AD77F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Scenes are hard to align with the script.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7D90580-CCE2-4688-9B36-522D629EE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89B426F-2576-4CBB-94D7-4E6EED7D9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8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feedback arrives after the concept drifts.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DE4AEAC-7442-45AD-8910-309D7637F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F69C2C8-20BB-44D7-B9A8-8698096E3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471D07C-BE9B-4C8E-AD8A-2D7EADBD6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BC4E22D-8F3F-4604-8C6D-C454FB035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883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prompt becomes a clear scene-by-scene plan.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7CFA7F3-7EA2-48ED-B3DC-B29303752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C93B53A-1FF9-4B29-B0D3-F302F9FD4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40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reviews a shared visual direction early.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E876AA4-F659-4CB4-A682-4380F23E1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77CB79C-7306-4E5A-8EEA-3C562E9F9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Revisions stay focused on the story flow.</a:t>
            </a:r>
          </a:p>
        </p:txBody>
      </p:sp>
    </p:spTree>
    <p:extLst>
      <p:ext uri="{BB962C8B-B14F-4D97-AF65-F5344CB8AC3E}">
        <p14:creationId xmlns:p14="http://schemas.microsoft.com/office/powerpoint/2010/main" val="38717212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FC0D15B-DC8D-4440-80A8-2A333C478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5BA82FC-9316-494C-BFF6-C5D963C49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144A33-E38A-4E06-B5A5-57742D234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23480C-25B1-4393-9006-DC4CA73E3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480B81-C081-457D-A1B4-170CD677E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AEE5E9-3235-4C49-82EA-7F75119EC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1F120DD-B4F9-4084-8A57-CD60D08A9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025218D-967B-4B83-977E-F851D3E55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1105FF6-E6AA-45D0-A73F-F8E185FAF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CREATIVE TEAMS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576AD5B-FA1D-4ACB-B08D-D50FE4F7F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fast way to turn a rough idea into a shared visual plan.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EDBDA99-1FAE-490D-B4AB-39F1ADEEA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0070898-8129-4AAF-911E-CC49ADBCF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34B22AC-BA77-485B-9336-2B330EF58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8174A2F-7CD2-4DA0-993F-5895BFD33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BRAND MANAGERS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199E391-558F-4049-9EA3-44AEEE661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to align messaging, pacing, and visuals before production starts.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F67E309-5C26-4911-A8AC-B3BA0A372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F5D4646-3467-4E1E-8787-933815608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94E12BE-2C76-47D9-865C-7E2BB2242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38F5F3A-05C2-4EAE-9234-B8D8A731E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AI DESIGNERS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4791F7D-72F8-4AFC-BCEB-42DA1E230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structure for converting prompts into storyboard frames.</a:t>
            </a:r>
          </a:p>
        </p:txBody>
      </p:sp>
    </p:spTree>
    <p:extLst>
      <p:ext uri="{BB962C8B-B14F-4D97-AF65-F5344CB8AC3E}">
        <p14:creationId xmlns:p14="http://schemas.microsoft.com/office/powerpoint/2010/main" val="199081240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274046C-BBEF-4167-892F-7B712257F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644D2D1-3B75-4062-AE75-32A35C602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5562F79-2677-4AF4-B85C-F6A7FBBE0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0CA000-377B-42C2-BEBA-A4FE2502A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C60D68A-02E9-496C-9DF6-DC35839FD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3AFD583-A8A6-447D-8F2F-A7E6A90C8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4C3BC66-6BE6-4946-83E2-F529E1850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8D8512-F7A1-41BB-8BB4-A70B0EF11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B709FE1-33F9-4573-A57E-FC1E83B57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6937AD9-B6FA-47AC-AF7E-F9639CE3F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7DE05E8-911B-4BD5-ABD1-F577C6031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118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the campaign goal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0D7F7D3-735B-4E87-91B5-641330BCC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7DC8063-11FA-413E-AE23-C3BE70C11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C3DDF6F-738F-49B8-A17D-4023DF7DB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4C0DDA0-6787-4220-B912-673199322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4CF1E06-B422-491F-ADC8-5D1B6B92D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FAE93AA-7287-462A-BA52-EFA4F65B1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Break into key scenes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688D75A-9243-4ED0-B9FC-85D2A3E99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97A8E11-BCF7-43DB-9B0E-C26416D81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1E4889D-9A8A-4BD3-8A17-8B531DC21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2754FA6-4E12-43E1-A292-213893565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F8A3944-9FE8-43A4-BABB-27571F89E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8B02C0C-97AD-4003-918C-29E9A096B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visual references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734AD9A-5A8C-40DC-8F92-F808CFE12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3DE62AB-E3E9-48EE-8083-AEC24896B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F2016E4-DE01-4BB8-BC81-782EB88E7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1F474D7-3466-4B56-B541-893E3B5BE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24BD2D9-F949-4600-8FBA-399459081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A43C59C-9EA3-4CF9-8BB8-B7646A35D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voiceover beats</a:t>
            </a:r>
          </a:p>
        </p:txBody>
      </p:sp>
    </p:spTree>
    <p:extLst>
      <p:ext uri="{BB962C8B-B14F-4D97-AF65-F5344CB8AC3E}">
        <p14:creationId xmlns:p14="http://schemas.microsoft.com/office/powerpoint/2010/main" val="9863700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866F6BB-92CE-4E4E-B499-EE679E0C1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02C833-DB21-422E-9EC7-55D5E9D35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1DB4432-019D-49A3-89B6-C326553C1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F5F136-AD00-40B9-8232-73366C839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0516A5-662E-442C-BCE1-DFDB4CEDA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prompt to storyboard ai: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8B27C0-A9A6-4921-BB8B-5A798C537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74268D-E73F-4887-83F1-17A3E2A46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6F64F8-3981-4842-A298-75CA2EA3B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travel brand turn one launch prompt into a storyboard the whole team can review?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53D77D-160F-4659-B7F7-3A806C97D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87549E-EA5B-4417-A104-CD5A346AB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3EEF551-540E-4DBE-98ED-F8295FE9F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652F90D-1A93-491F-B73A-D5B380CA2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Break into key scenes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F980A9C-55D9-4816-8127-D6E8BFF33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6EBD353-CDF0-4D60-B945-25064A5DB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97F63CB-2414-4846-8BC3-9C4C787CC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visual references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56B4086-F790-42F1-AAB9-EF6284DC6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BDDA589-BF7D-4230-85B3-AF571A51C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5B4B062-7304-4448-B057-F57D78F2A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and refine</a:t>
            </a:r>
          </a:p>
        </p:txBody>
      </p:sp>
    </p:spTree>
    <p:extLst>
      <p:ext uri="{BB962C8B-B14F-4D97-AF65-F5344CB8AC3E}">
        <p14:creationId xmlns:p14="http://schemas.microsoft.com/office/powerpoint/2010/main" val="138525344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87893D2-7D68-4873-AF97-8DF74DCA2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2653EC-642C-464B-A7A9-1DCE22CFA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C223D3-72D3-4091-BD3F-F014E8CFC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F3BA4C-6B9C-46E7-A58A-CCAEF7934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3E8299-DB31-4686-8E96-1D047F50E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prompt to storyboard ai: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4E706D1-E6D6-4344-BDC5-CA8B98302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E4D708-770D-4EF1-B67B-71936DC5B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08E10DB-3C4B-4A22-B467-3A1583643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61027D5-0138-4485-BDCD-5FD5FA1C1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the campaign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0E0A079-44FC-4669-AD99-D733B836F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BE6EF38-109F-446D-9758-976D5E581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6EC761D-0FAA-48A0-8FF5-65B7A19F8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0AD0D01-52B1-46DF-B319-B25F41801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A244E0B-6CC4-4A2E-B4E9-C1EADC896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Break into key scenes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DEBA064-DE07-4CF8-8C41-534972BA5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C94E8F8-016A-4626-AD0A-D9C4373F0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9C71E8C-26E8-4342-A90A-9A0C03C78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4A7D5E9-4BF0-4B39-84E5-E5191C28B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C359AA1-3DA4-4F81-B367-BCB5C2D60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visual references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A36F63A-86C9-4544-8B30-64B092CB1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3426F20-77A5-4497-9214-59F2E6860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076AA27-C04C-465C-A85B-CDFA484BA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2802A15-4E31-4166-8723-12FC25598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FB5F65D-99A5-4C0F-B1DC-C12286044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and refine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C9A7F24-FA8D-465E-BC53-9F79E4E78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24852523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878F62-3DFB-4B4B-9DDF-92B56ED3E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CAF923-05A1-421F-A02F-986B89749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25A9C5A-AA0E-426B-9F04-70A97ECFF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From prompt to frames, with less guesswork.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5B1ACA-5BDA-4DBD-BAC1-30D7FB1DC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56DD18-994F-48FB-BD07-740A4EC24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70EAAE-1C07-4F2D-BD45-B8B775373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23399F3-E014-44F1-A37A-4FA17EB5D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99942306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2026-10-01T09:49:24.4660000Z</dcterms:created>
  <dcterms:modified xsi:type="dcterms:W3CDTF">2026-10-01T09:49:24.4660000Z</dcterms:modified>
</coreProperties>
</file>