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d03a2c44c834da2" /><Relationship Type="http://schemas.openxmlformats.org/officeDocument/2006/relationships/extended-properties" Target="/docProps/app.xml" Id="R2c2966d843a84416" /><Relationship Type="http://schemas.openxmlformats.org/officeDocument/2006/relationships/officeDocument" Target="/ppt/presentation.xml" Id="R8ac32d34f3484cd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6877ea2b7764878"/>
  </p:sldMasterIdLst>
  <p:notesMasterIdLst>
    <p:notesMasterId xmlns:r="http://schemas.openxmlformats.org/officeDocument/2006/relationships" r:id="R398681e08f474234"/>
  </p:notesMasterIdLst>
  <p:sldIdLst>
    <p:sldId xmlns:r="http://schemas.openxmlformats.org/officeDocument/2006/relationships" id="256" r:id="Rbcd6337d3e57426c"/>
    <p:sldId xmlns:r="http://schemas.openxmlformats.org/officeDocument/2006/relationships" id="257" r:id="Ra496af404a114b01"/>
    <p:sldId xmlns:r="http://schemas.openxmlformats.org/officeDocument/2006/relationships" id="258" r:id="Rb572b65cf5e5430e"/>
    <p:sldId xmlns:r="http://schemas.openxmlformats.org/officeDocument/2006/relationships" id="259" r:id="R6e421afb82204c52"/>
    <p:sldId xmlns:r="http://schemas.openxmlformats.org/officeDocument/2006/relationships" id="260" r:id="R36a1a1573663493e"/>
    <p:sldId xmlns:r="http://schemas.openxmlformats.org/officeDocument/2006/relationships" id="261" r:id="Re49238994c13441a"/>
    <p:sldId xmlns:r="http://schemas.openxmlformats.org/officeDocument/2006/relationships" id="262" r:id="Rd3b1ca0a98884f70"/>
    <p:sldId xmlns:r="http://schemas.openxmlformats.org/officeDocument/2006/relationships" id="263" r:id="R50db48a7229b43c8"/>
    <p:sldId xmlns:r="http://schemas.openxmlformats.org/officeDocument/2006/relationships" id="264" r:id="R3fa89dba38154ad4"/>
    <p:sldId xmlns:r="http://schemas.openxmlformats.org/officeDocument/2006/relationships" id="265" r:id="R53f1ac41854645ed"/>
    <p:sldId xmlns:r="http://schemas.openxmlformats.org/officeDocument/2006/relationships" id="266" r:id="Rd4d2ba43d9cd4e6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80972b59a024a87" /><Relationship Type="http://schemas.openxmlformats.org/officeDocument/2006/relationships/slideMaster" Target="/ppt/slideMasters/slideMaster1.xml" Id="R16877ea2b7764878" /><Relationship Type="http://schemas.openxmlformats.org/officeDocument/2006/relationships/notesMaster" Target="/ppt/notesMasters/notesMaster1.xml" Id="R398681e08f474234" /><Relationship Type="http://schemas.openxmlformats.org/officeDocument/2006/relationships/presProps" Target="/ppt/presProps.xml" Id="R2bf216d31fa7439a" /><Relationship Type="http://schemas.openxmlformats.org/officeDocument/2006/relationships/tableStyles" Target="/ppt/tableStyles.xml" Id="R352261a7c9ae450f" /><Relationship Type="http://schemas.openxmlformats.org/officeDocument/2006/relationships/slide" Target="/ppt/slides/slide1.xml" Id="Rbcd6337d3e57426c" /><Relationship Type="http://schemas.openxmlformats.org/officeDocument/2006/relationships/slide" Target="/ppt/slides/slide2.xml" Id="Ra496af404a114b01" /><Relationship Type="http://schemas.openxmlformats.org/officeDocument/2006/relationships/slide" Target="/ppt/slides/slide3.xml" Id="Rb572b65cf5e5430e" /><Relationship Type="http://schemas.openxmlformats.org/officeDocument/2006/relationships/slide" Target="/ppt/slides/slide4.xml" Id="R6e421afb82204c52" /><Relationship Type="http://schemas.openxmlformats.org/officeDocument/2006/relationships/slide" Target="/ppt/slides/slide5.xml" Id="R36a1a1573663493e" /><Relationship Type="http://schemas.openxmlformats.org/officeDocument/2006/relationships/slide" Target="/ppt/slides/slide6.xml" Id="Re49238994c13441a" /><Relationship Type="http://schemas.openxmlformats.org/officeDocument/2006/relationships/slide" Target="/ppt/slides/slide7.xml" Id="Rd3b1ca0a98884f70" /><Relationship Type="http://schemas.openxmlformats.org/officeDocument/2006/relationships/slide" Target="/ppt/slides/slide8.xml" Id="R50db48a7229b43c8" /><Relationship Type="http://schemas.openxmlformats.org/officeDocument/2006/relationships/slide" Target="/ppt/slides/slide9.xml" Id="R3fa89dba38154ad4" /><Relationship Type="http://schemas.openxmlformats.org/officeDocument/2006/relationships/slide" Target="/ppt/slides/slide10.xml" Id="R53f1ac41854645ed" /><Relationship Type="http://schemas.openxmlformats.org/officeDocument/2006/relationships/slide" Target="/ppt/slides/slide11.xml" Id="Rd4d2ba43d9cd4e6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3c4d3b3fc45460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a6700f58fad4b39" /><Relationship Type="http://schemas.openxmlformats.org/officeDocument/2006/relationships/notesMaster" Target="/ppt/notesMasters/notesMaster1.xml" Id="R3949b81e3fd1464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eb0f7adf0ab42f4" /><Relationship Type="http://schemas.openxmlformats.org/officeDocument/2006/relationships/notesMaster" Target="/ppt/notesMasters/notesMaster1.xml" Id="Rd281c26c2c7b4d7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d6515d654e54dbd" /><Relationship Type="http://schemas.openxmlformats.org/officeDocument/2006/relationships/notesMaster" Target="/ppt/notesMasters/notesMaster1.xml" Id="R70444e0483f448e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7ae8d64e61845c0" /><Relationship Type="http://schemas.openxmlformats.org/officeDocument/2006/relationships/notesMaster" Target="/ppt/notesMasters/notesMaster1.xml" Id="Rdd2f4444f8a64a5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529f3343ff946ef" /><Relationship Type="http://schemas.openxmlformats.org/officeDocument/2006/relationships/notesMaster" Target="/ppt/notesMasters/notesMaster1.xml" Id="R324a6b0aed424eb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2a647327eba4fa5" /><Relationship Type="http://schemas.openxmlformats.org/officeDocument/2006/relationships/notesMaster" Target="/ppt/notesMasters/notesMaster1.xml" Id="R3c4c7ff77d9e497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4aac89390b24a37" /><Relationship Type="http://schemas.openxmlformats.org/officeDocument/2006/relationships/notesMaster" Target="/ppt/notesMasters/notesMaster1.xml" Id="R2d75f0eea3544b5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5512a581f704694" /><Relationship Type="http://schemas.openxmlformats.org/officeDocument/2006/relationships/notesMaster" Target="/ppt/notesMasters/notesMaster1.xml" Id="Rc90da4e1cb6747a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427c43a05d94245" /><Relationship Type="http://schemas.openxmlformats.org/officeDocument/2006/relationships/notesMaster" Target="/ppt/notesMasters/notesMaster1.xml" Id="Re5708a9fa7534d4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95fbde257d44a71" /><Relationship Type="http://schemas.openxmlformats.org/officeDocument/2006/relationships/notesMaster" Target="/ppt/notesMasters/notesMaster1.xml" Id="Rf7c8ed0b7dff48f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8013df47de74959" /><Relationship Type="http://schemas.openxmlformats.org/officeDocument/2006/relationships/notesMaster" Target="/ppt/notesMasters/notesMaster1.xml" Id="R24e2315ca3294bb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272f7f9a774a7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a2a4e3667a64f3e" /><Relationship Type="http://schemas.openxmlformats.org/officeDocument/2006/relationships/slideLayout" Target="/ppt/slideLayouts/slideLayout1.xml" Id="R0cd0d76b1fd54e4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cd0d76b1fd54e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4ebab93ec549e3" /><Relationship Type="http://schemas.openxmlformats.org/officeDocument/2006/relationships/image" Target="/ppt/media/image.png" Id="R538618771d7f4cd4" /><Relationship Type="http://schemas.openxmlformats.org/officeDocument/2006/relationships/notesSlide" Target="/ppt/notesSlides/notesSlide1.xml" Id="Re05c71fe990d4cc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7e324e86564a65" /><Relationship Type="http://schemas.openxmlformats.org/officeDocument/2006/relationships/notesSlide" Target="/ppt/notesSlides/notesSlide2.xml" Id="R10d1403d3373470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3d587805314de8" /><Relationship Type="http://schemas.openxmlformats.org/officeDocument/2006/relationships/notesSlide" Target="/ppt/notesSlides/notesSlide3.xml" Id="Rf9cd8fecbb2347a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b554b92147443c" /><Relationship Type="http://schemas.openxmlformats.org/officeDocument/2006/relationships/notesSlide" Target="/ppt/notesSlides/notesSlide4.xml" Id="Ra490b3cfac034c6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d9e2f811f644b8" /><Relationship Type="http://schemas.openxmlformats.org/officeDocument/2006/relationships/notesSlide" Target="/ppt/notesSlides/notesSlide5.xml" Id="R563c3e51fae143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34de25657e4b26" /><Relationship Type="http://schemas.openxmlformats.org/officeDocument/2006/relationships/notesSlide" Target="/ppt/notesSlides/notesSlide6.xml" Id="R8fecf393d535441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9c5cc669944a02" /><Relationship Type="http://schemas.openxmlformats.org/officeDocument/2006/relationships/notesSlide" Target="/ppt/notesSlides/notesSlide7.xml" Id="R9260eb60689b4c3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0d689049ca4075" /><Relationship Type="http://schemas.openxmlformats.org/officeDocument/2006/relationships/notesSlide" Target="/ppt/notesSlides/notesSlide8.xml" Id="R32849440c5714d2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a77d5b236841af" /><Relationship Type="http://schemas.openxmlformats.org/officeDocument/2006/relationships/notesSlide" Target="/ppt/notesSlides/notesSlide9.xml" Id="R16785f25680347e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7bb77ea4d8481f" /><Relationship Type="http://schemas.openxmlformats.org/officeDocument/2006/relationships/notesSlide" Target="/ppt/notesSlides/notesSlide10.xml" Id="R9ba01ca03e4c463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831d87636d4742" /><Relationship Type="http://schemas.openxmlformats.org/officeDocument/2006/relationships/notesSlide" Target="/ppt/notesSlides/notesSlide11.xml" Id="Ra486e3cd965d492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10B4A3-5BD7-48A5-A917-4F4C5E606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E29B96-D6FD-41B1-AC1A-B8A96E9FA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B7A756-6858-4E87-8344-672D2F18D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Pscyho Shower Scene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8B1CDB-BDAB-4946-A38B-643DED7CB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tense motel shower scene where a stranger’s shadow changes everything.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8EE4E0-4199-486C-935A-E9EC03CE9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138CE7-4133-43C1-A316-4B7B635DB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F33504-E52E-464D-89B5-DE4F15BFC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B591BD-FCFF-4CB6-B817-D4E3D87FE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8618771d7f4cd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522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8C6078-9806-4C63-A476-AB424C591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93A590-71F0-4092-AF7D-65CD24C09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BD7352-0680-4385-8537-BD36A1C45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189BD1-D4C9-4F8E-A552-E2C0DA7EE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F5898B-5159-4DC6-95FB-78023EA81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pscyho shower scene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CB8988-8B69-4C2E-8CA3-93AAFC7E4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8696D2-36B3-4C48-8BD9-998F595FB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805142-1BE3-4029-8AD0-E39CDC168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Mood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BF752C-FDCC-4F9E-8842-7ADA0B65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lonely motel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6FAD62-B1A0-417A-B30A-B368D8058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59EB41-BC8A-411E-863A-8EF18B96E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9C7806-4BC4-4ED2-B2E8-140051BDE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Rising Suspense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F3C5DF-543C-44C8-818C-21D0D3B18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quiet tension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EF3E23-CC6A-4A4D-87E3-B130B8979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B32FD4-12B9-42AC-976A-D1FE63856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672F2A-F357-4896-B141-3C3EF7038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Reveal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E73B7C-367E-49AA-9E19-246CFD686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shower start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11DA2E-D6BA-46CF-B6BA-0EE116AD7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49F911-CC03-4928-8AF5-2EAABF1D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01A637-1440-4822-81DC-4D43BAE35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Beat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CF50DC-C9DB-494D-BFFD-61BC69D6C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shadow</a:t>
            </a:r>
          </a:p>
        </p:txBody>
      </p:sp>
    </p:spTree>
    <p:extLst>
      <p:ext uri="{BB962C8B-B14F-4D97-AF65-F5344CB8AC3E}">
        <p14:creationId xmlns:p14="http://schemas.microsoft.com/office/powerpoint/2010/main" val="3008075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85A0C2-16F1-40FD-9AEF-39DDD3220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4B04ED-42B8-4494-8512-BB04F8D12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AAAE15-4425-44C8-9502-8F17D0069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387816-92E5-4AA4-AF10-D259EB29A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78EB88-C75B-42C2-8ADB-53B9CA488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suspense storyboard for a sudden, unsettling reveal.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6DC7DB-3A1C-4D4F-A72B-D6AB1EAD1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61ED69-E6CB-4F63-A178-B65DA39FE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301343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4AD29B-5A91-4C1D-A315-CE7ED2FF7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D41881-774A-4289-8359-EA9BEE7CD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5BEBF4-DBB0-4495-AED7-88CF22495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4E6912-21A9-4FEE-A557-42557C569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5878BA-BE03-4AB9-995F-8F4216FC3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pscyho shower scene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55C0D0-C043-4EAF-BC9B-97665D3FB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4358DF-E91C-4A5D-8D25-D16601726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154802-3B5E-4BAF-81DE-87BF4DC50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880BFC-2F5B-44D0-AE1D-8DBE90CFD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pscyho shower scene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7B3C30-ED8F-4AE7-8FA4-0F96F2D70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A41869-64F8-4A1C-87FA-8EBF7A50C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B7870B-AF90-4308-8944-B26D1F0D2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32BFBC-2F91-4B81-B4FD-D1F4F51C7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6E6165-897F-4DA8-A7FA-AE8197594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suspense storyboard for a sudden, unset…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2B50FC-D595-475F-B488-1F9334638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E08350-2134-4B37-9335-35B6A7E2C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4D6C50-A733-420D-B856-E4878AB62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08ADA5-DD9F-4070-BD6A-062553A04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DB10ED-E4D6-4259-B9F2-E1725040D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Cut to the aftermath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8B52A8-9645-4D50-9910-224F3AA0E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063875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50C6BA5-0035-4488-A863-61D1AD33E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027756-219E-44D5-A800-F9165CAD9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698213-9DCD-4D6B-9334-756FE737A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AFF5CE-1950-4451-A324-254259C47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D337DA-4FE5-4E80-91CF-A4E730828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79F7F4-AA70-4FFE-8E0A-B91E1DE2C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45C14F-C08E-4DC9-95F0-8E30C4A47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298F34-31D0-4F42-8BA3-CB447F22F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6979FF-0C47-489D-8E41-692E8658A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lonely motel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22D2B0-D0C9-4513-8DAA-598EEE273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137ADB-36D6-4D5B-83F4-C75435D48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345299-BDB3-4C46-BC61-89758DF95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28CAEA-6F86-4A54-9A70-CEC99E510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quiet tension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736BEA-1B7B-4807-9B25-B25EDD51E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0B006E-71F8-407C-A261-0F222D985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425CA1-A2AF-41B4-831C-DACF60A58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2B0F9F-6FAB-4A4C-B3C4-89943256F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shower start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03B9E0-FF90-4F29-B441-D09C4A78C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D06C67-E717-4AA9-A0AB-D513A7105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C145AC-5900-4963-A97C-75238F62F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D66CA5-D935-4361-BAB0-BBE850E09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Reveal the shadow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148508-215C-4CC1-A959-171020BFD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E34200-4A5F-49F1-8CAB-FD1EA0C0F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49C117-F117-42BB-BFC8-B37ECC67D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39A191-85C2-40E7-ADB5-09D43AA33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Cut to the aftermath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FC9DBD-432E-4D77-9618-4112E07A8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706668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26CE1D-2989-4061-A0CB-32791CD03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3F9991-69A3-4964-8A6E-E44CC2531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5FF68E-2C4B-42E0-A95C-5FB33F506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83A608-9286-4067-9F2C-2B2B10C67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44D9A3-A7E9-404B-95A6-0AC262016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pscyho shower scene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D00223-41E0-462A-B4DB-882FCF980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0C9230-5733-4DE1-8E27-0CF019D7B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9E2FF7-F6E7-42C1-A9EB-FC5525FAB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F244DD-712E-4AD9-8F42-107AFD2B1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scene feels flat and predictable.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AA95D7-F613-42A3-8602-9E2AC5E60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C827CA-70C5-4DCD-9700-8119F0C7E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reveal lacks a clear visual setup.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9D4FBF-CE32-4E6D-AC45-5F80E2C95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E31E7D-9805-4B67-AC5E-2A663089E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ending does not land with enough tension.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E247AD-ADFF-4319-B10D-E4DAB39E6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39F4E6-E24D-493E-BDA5-B9D5829C6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5CFDA0-74EF-4732-AACB-F95C68D9F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50D98E-0622-4B92-B078-1368DD5F8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frame builds a stronger sense of dread.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AAF1BA-13B7-4B5A-BC48-82D30751F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65538A-D4E3-4E71-A3F1-42C5FFB5D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8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shadow reveal is staged with clear impact.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4BDD23-5658-499E-92F4-12102C70A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58E174-2C70-4B56-B0CC-749A6BB62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5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beat leaves the audience unsettled.</a:t>
            </a:r>
          </a:p>
        </p:txBody>
      </p:sp>
    </p:spTree>
    <p:extLst>
      <p:ext uri="{BB962C8B-B14F-4D97-AF65-F5344CB8AC3E}">
        <p14:creationId xmlns:p14="http://schemas.microsoft.com/office/powerpoint/2010/main" val="195558643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D686C1-3AE7-42A9-B9C2-1A42578C8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106754-2193-43A7-B006-576815E40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DF3E0E-F08A-48F8-9572-7160D5CC0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E4B50E-52AC-4477-BF95-39C3BA0A9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BE0C79-D493-46E4-8CEE-F90BBBA02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71CA63-F3F7-41FD-9286-AC2DD2023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4CF221-D4C3-4398-B780-717ED1BB5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63CC0F-7CCE-488E-825A-E006EE868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85C686-947F-462E-B4AE-F9447B0DF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7955D2-00BE-4BEF-8C15-F8126B750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scene flow to plan tension, pacing, and visual reveals.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F772C2-3447-4DB1-95D2-38784061B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7A9CA6-BF5C-449C-A351-39F9E8A72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FC1C67-226E-4F1E-B25B-50305E25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8EE480-D681-4CCF-884D-E7BE96E23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STORYBOARD ARTISTS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ADE3E7-062E-4822-A77B-979707AD3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concise beats to sketch camera angles and emotional shifts.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B26B32-0F7C-4417-BE19-F5BA4A34E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798D38-B906-4F83-8A6E-3454B65A4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716565-0602-4CC2-923D-8A2E3D82E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113990-E0A8-489D-B32D-06FD0B29D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AED1E7-C6DD-43A4-A359-1A1043008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staging a suspenseful shower sequence.</a:t>
            </a:r>
          </a:p>
        </p:txBody>
      </p:sp>
    </p:spTree>
    <p:extLst>
      <p:ext uri="{BB962C8B-B14F-4D97-AF65-F5344CB8AC3E}">
        <p14:creationId xmlns:p14="http://schemas.microsoft.com/office/powerpoint/2010/main" val="3790428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6E17731-4B9E-494D-98BB-359B61905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3309CB-F022-4272-BAD1-A0BE44118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1C782B-0CE5-4A08-B5F9-0C481F1B5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BA0D0A-9895-4104-A9B6-6220DF099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9B3B30-0785-49CD-A9E7-01310D688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890360-BC90-4A03-BD97-BCB81517C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C5F903-0C4F-486F-AD76-EF6BDD669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111A6A-FF7C-477F-9FB8-BABFE8FD0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C551D6-AB16-412D-A5F4-5B8949983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DE12A9-72C4-4835-BF2C-E3449A5B5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550264-DC0D-4534-8A96-5B1E87F3D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lonely motel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48F087-511C-420E-B426-7E017E315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677F54-91CA-4245-8372-18224E467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D3FD63-0774-4D4C-B0CC-76C260740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5C8A45-4436-4195-941C-251599BEE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021F08-ED20-43B6-82D4-2770E4FC9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8FD809-2C32-4E28-A91C-35EA2C4E8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quiet tension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7DCD5A-86EC-4198-A937-3866D6D24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B31C63-0D1E-47BA-BA6E-6071F8E47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A5361D-A458-4088-9C99-02FF2E799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39CBAD-DC71-4B49-84FE-F0630D870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973868-1B6C-45AE-ACBE-A4F9355A3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057E4A-5DD3-48C0-977C-B85736257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shower start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ABADB9-0E50-4E90-9755-EC567AFE5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50BC76B-A488-4ABC-9BD1-084BBD0BC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B75C92-BEBC-4C47-8842-A9D281B1E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5A86E01-176D-4242-8B82-39C338302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998DE4A-0820-4A76-B98C-43A72471E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15965F6-9D58-489D-AE5E-8B49B63B6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Reveal the shadow</a:t>
            </a:r>
          </a:p>
        </p:txBody>
      </p:sp>
    </p:spTree>
    <p:extLst>
      <p:ext uri="{BB962C8B-B14F-4D97-AF65-F5344CB8AC3E}">
        <p14:creationId xmlns:p14="http://schemas.microsoft.com/office/powerpoint/2010/main" val="35639115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17F1BD-161C-44A7-9564-92FC59EFC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07518F-5AEB-45CA-9342-B5374F83B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AA557C-BBFA-44CA-8F6A-9B31BFA4D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E86813-9D78-4233-89F1-A1099CB35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C9240E-5E22-4D27-977D-C720906CC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622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pscyho shower scene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1F6DC1-AE18-4DD8-BA33-9A16EB7F8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F66AAB-CB3D-4446-A1F3-638422C78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ACCF20-D55F-4FBA-BBC4-640BAE022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0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quiet shower scene turn into a sharp suspense reveal?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0122C5-9C7C-4509-A3F0-CFDB430FB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3BB437-B576-448B-A359-C6B5A640A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16F961-141E-4D2F-9518-DFBFBB3B5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5AAD59-8734-4E9A-AA80-B4B766EC6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quiet tension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F95C74-9DF6-48DC-9FF7-26800AE0C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53D90B-D954-4CBE-9A40-8CFB2A282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C2B54F-52D1-457D-9FF6-E111A3C8F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shower start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5E93E1-C4DF-4575-A199-AC206F8D0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4804C4-42E9-4B3E-A81A-11787ACC6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DED993-E3B2-4B94-8C07-D2D75D976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Cut to the aftermath</a:t>
            </a:r>
          </a:p>
        </p:txBody>
      </p:sp>
    </p:spTree>
    <p:extLst>
      <p:ext uri="{BB962C8B-B14F-4D97-AF65-F5344CB8AC3E}">
        <p14:creationId xmlns:p14="http://schemas.microsoft.com/office/powerpoint/2010/main" val="6918887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3CDCC3D-311B-43C2-A3FA-4A05704EB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D1B97A-2509-4F87-AC45-5158B601E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675456-DA00-4DCB-A442-5C60527A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A1ED76-E77A-4F24-AC01-93AAC48F9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A96C51-8074-4C70-8C53-7191A47FE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pscyho shower scene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E8EA55-8F56-421D-8120-E544AB4A1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CCACFD-AFC1-4533-94F0-FA8A254A7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DF4F40-DA12-430A-BAC1-466AABD7A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B9D3A1-A9D2-436E-A70F-38D49A557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lonely motel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D628E4-B549-4E76-B5E1-1CD7D49CA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08A3EE-B835-4062-B93D-AFABF0C1E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301622-B37B-48A1-AED6-A4E139394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334FF6-C699-4A1D-90FA-31F536158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65665C-5169-48CA-B77F-B1C5F0205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quiet tension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C617D5-9804-4DE4-8B17-C6F317A17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7EE349-AD93-400F-AE8A-505037E2A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58F551-F8BB-4A00-8CED-6C056AAF5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FAE83A-8596-4F1A-81A0-9B6D392B4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0C7DBC-0370-45A6-8FE0-4FCA93100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shower start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AD6A81-44B5-4E9B-A8AF-54B456DEF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C6446A-9D56-4146-AE17-6517CFE1E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945A8B-BB8D-403E-BB47-8A3937609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B9E09D-15C3-4E5C-BB52-EF42E702B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5D59C06-5933-4158-B8FB-4CE3BE41F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Cut to the aftermath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F962E8F-112F-43CD-B2D6-4C4A8484F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1811193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7CFB7A-FBB5-4668-A61C-C958BC79A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FFA0F7-4020-480F-9602-D83D92897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39DBD1-0937-48F3-A26B-124CC9D9B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this storyboard to shape every beat.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D65E78-D835-4A14-B537-6EF1B3E55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6A4C93-298C-4B1A-9410-8C09373D7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04BB24-7846-4104-BF6B-442F163DB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0FECED-7E81-468D-BB12-74D4EF186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615961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2026-10-01T08:03:15.4470000Z</dcterms:created>
  <dcterms:modified xsi:type="dcterms:W3CDTF">2026-10-01T08:03:15.4470000Z</dcterms:modified>
</coreProperties>
</file>