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3ee4444f74d43ec" /><Relationship Type="http://schemas.openxmlformats.org/officeDocument/2006/relationships/extended-properties" Target="/docProps/app.xml" Id="Rf36fe0cbb5774222" /><Relationship Type="http://schemas.openxmlformats.org/officeDocument/2006/relationships/officeDocument" Target="/ppt/presentation.xml" Id="Rc65de7528c2f49d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e1e46685bdd4b45"/>
  </p:sldMasterIdLst>
  <p:notesMasterIdLst>
    <p:notesMasterId xmlns:r="http://schemas.openxmlformats.org/officeDocument/2006/relationships" r:id="R0a9f7d7a592c4d0d"/>
  </p:notesMasterIdLst>
  <p:sldIdLst>
    <p:sldId xmlns:r="http://schemas.openxmlformats.org/officeDocument/2006/relationships" id="256" r:id="R29c333b796e24ed3"/>
    <p:sldId xmlns:r="http://schemas.openxmlformats.org/officeDocument/2006/relationships" id="257" r:id="R2ab9515cda074e35"/>
    <p:sldId xmlns:r="http://schemas.openxmlformats.org/officeDocument/2006/relationships" id="258" r:id="R631c8a7cc17c4917"/>
    <p:sldId xmlns:r="http://schemas.openxmlformats.org/officeDocument/2006/relationships" id="259" r:id="R501c318232b745c0"/>
    <p:sldId xmlns:r="http://schemas.openxmlformats.org/officeDocument/2006/relationships" id="260" r:id="R6b7145f2132e4fa4"/>
    <p:sldId xmlns:r="http://schemas.openxmlformats.org/officeDocument/2006/relationships" id="261" r:id="R0ca83f37ef694f27"/>
    <p:sldId xmlns:r="http://schemas.openxmlformats.org/officeDocument/2006/relationships" id="262" r:id="R123b42be880f42a5"/>
    <p:sldId xmlns:r="http://schemas.openxmlformats.org/officeDocument/2006/relationships" id="263" r:id="R614544f468e04981"/>
    <p:sldId xmlns:r="http://schemas.openxmlformats.org/officeDocument/2006/relationships" id="264" r:id="R44a854935d83485d"/>
    <p:sldId xmlns:r="http://schemas.openxmlformats.org/officeDocument/2006/relationships" id="265" r:id="R109761f1d3b247d6"/>
    <p:sldId xmlns:r="http://schemas.openxmlformats.org/officeDocument/2006/relationships" id="266" r:id="R44d6802e1075496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c139d9b3afa44a1" /><Relationship Type="http://schemas.openxmlformats.org/officeDocument/2006/relationships/slideMaster" Target="/ppt/slideMasters/slideMaster1.xml" Id="R4e1e46685bdd4b45" /><Relationship Type="http://schemas.openxmlformats.org/officeDocument/2006/relationships/notesMaster" Target="/ppt/notesMasters/notesMaster1.xml" Id="R0a9f7d7a592c4d0d" /><Relationship Type="http://schemas.openxmlformats.org/officeDocument/2006/relationships/presProps" Target="/ppt/presProps.xml" Id="Ra5db6be601654e45" /><Relationship Type="http://schemas.openxmlformats.org/officeDocument/2006/relationships/tableStyles" Target="/ppt/tableStyles.xml" Id="R0bd76cdb15d44611" /><Relationship Type="http://schemas.openxmlformats.org/officeDocument/2006/relationships/slide" Target="/ppt/slides/slide1.xml" Id="R29c333b796e24ed3" /><Relationship Type="http://schemas.openxmlformats.org/officeDocument/2006/relationships/slide" Target="/ppt/slides/slide2.xml" Id="R2ab9515cda074e35" /><Relationship Type="http://schemas.openxmlformats.org/officeDocument/2006/relationships/slide" Target="/ppt/slides/slide3.xml" Id="R631c8a7cc17c4917" /><Relationship Type="http://schemas.openxmlformats.org/officeDocument/2006/relationships/slide" Target="/ppt/slides/slide4.xml" Id="R501c318232b745c0" /><Relationship Type="http://schemas.openxmlformats.org/officeDocument/2006/relationships/slide" Target="/ppt/slides/slide5.xml" Id="R6b7145f2132e4fa4" /><Relationship Type="http://schemas.openxmlformats.org/officeDocument/2006/relationships/slide" Target="/ppt/slides/slide6.xml" Id="R0ca83f37ef694f27" /><Relationship Type="http://schemas.openxmlformats.org/officeDocument/2006/relationships/slide" Target="/ppt/slides/slide7.xml" Id="R123b42be880f42a5" /><Relationship Type="http://schemas.openxmlformats.org/officeDocument/2006/relationships/slide" Target="/ppt/slides/slide8.xml" Id="R614544f468e04981" /><Relationship Type="http://schemas.openxmlformats.org/officeDocument/2006/relationships/slide" Target="/ppt/slides/slide9.xml" Id="R44a854935d83485d" /><Relationship Type="http://schemas.openxmlformats.org/officeDocument/2006/relationships/slide" Target="/ppt/slides/slide10.xml" Id="R109761f1d3b247d6" /><Relationship Type="http://schemas.openxmlformats.org/officeDocument/2006/relationships/slide" Target="/ppt/slides/slide11.xml" Id="R44d6802e1075496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bfeed253e4f435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395b54a940d430d" /><Relationship Type="http://schemas.openxmlformats.org/officeDocument/2006/relationships/notesMaster" Target="/ppt/notesMasters/notesMaster1.xml" Id="R193b93426910463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ac0e7f914ca4f23" /><Relationship Type="http://schemas.openxmlformats.org/officeDocument/2006/relationships/notesMaster" Target="/ppt/notesMasters/notesMaster1.xml" Id="Rb1f5c0c656ba499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e649be608034185" /><Relationship Type="http://schemas.openxmlformats.org/officeDocument/2006/relationships/notesMaster" Target="/ppt/notesMasters/notesMaster1.xml" Id="R3c1cd9b35a20462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94faaed279049df" /><Relationship Type="http://schemas.openxmlformats.org/officeDocument/2006/relationships/notesMaster" Target="/ppt/notesMasters/notesMaster1.xml" Id="R1584bfb1137948e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266b3fabdd34611" /><Relationship Type="http://schemas.openxmlformats.org/officeDocument/2006/relationships/notesMaster" Target="/ppt/notesMasters/notesMaster1.xml" Id="R34faf1f6f2334d5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651da65457f4a39" /><Relationship Type="http://schemas.openxmlformats.org/officeDocument/2006/relationships/notesMaster" Target="/ppt/notesMasters/notesMaster1.xml" Id="R7446e13c780343c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4de64d660ca4a10" /><Relationship Type="http://schemas.openxmlformats.org/officeDocument/2006/relationships/notesMaster" Target="/ppt/notesMasters/notesMaster1.xml" Id="R556881a7442647e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b9e6650e8a04052" /><Relationship Type="http://schemas.openxmlformats.org/officeDocument/2006/relationships/notesMaster" Target="/ppt/notesMasters/notesMaster1.xml" Id="R16e90ba70a6f4c5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b09936055504d2b" /><Relationship Type="http://schemas.openxmlformats.org/officeDocument/2006/relationships/notesMaster" Target="/ppt/notesMasters/notesMaster1.xml" Id="Ra31ab01a7c634f8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91a925dbdb34a4a" /><Relationship Type="http://schemas.openxmlformats.org/officeDocument/2006/relationships/notesMaster" Target="/ppt/notesMasters/notesMaster1.xml" Id="R6b06430d8233452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225aefc85584f9e" /><Relationship Type="http://schemas.openxmlformats.org/officeDocument/2006/relationships/notesMaster" Target="/ppt/notesMasters/notesMaster1.xml" Id="Rc2c0568e05f44fa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85404d756e94b5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0604ae6a4fd48fc" /><Relationship Type="http://schemas.openxmlformats.org/officeDocument/2006/relationships/slideLayout" Target="/ppt/slideLayouts/slideLayout1.xml" Id="R674c84bfb1ca47c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74c84bfb1ca47c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19042b81a64449" /><Relationship Type="http://schemas.openxmlformats.org/officeDocument/2006/relationships/image" Target="/ppt/media/image.png" Id="R98681f11bbfe494a" /><Relationship Type="http://schemas.openxmlformats.org/officeDocument/2006/relationships/notesSlide" Target="/ppt/notesSlides/notesSlide1.xml" Id="Re12dfb2e06cb4f9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56469e0fbb4b9c" /><Relationship Type="http://schemas.openxmlformats.org/officeDocument/2006/relationships/notesSlide" Target="/ppt/notesSlides/notesSlide2.xml" Id="R3944e3a3d0fc48e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fbe6a003144db4" /><Relationship Type="http://schemas.openxmlformats.org/officeDocument/2006/relationships/notesSlide" Target="/ppt/notesSlides/notesSlide3.xml" Id="R88d4fc3cceeb4b0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88841e188340c4" /><Relationship Type="http://schemas.openxmlformats.org/officeDocument/2006/relationships/notesSlide" Target="/ppt/notesSlides/notesSlide4.xml" Id="R1be2018437fa41f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45b65d967b41f6" /><Relationship Type="http://schemas.openxmlformats.org/officeDocument/2006/relationships/notesSlide" Target="/ppt/notesSlides/notesSlide5.xml" Id="R444e5f0871db496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26202af9144ba4" /><Relationship Type="http://schemas.openxmlformats.org/officeDocument/2006/relationships/notesSlide" Target="/ppt/notesSlides/notesSlide6.xml" Id="R5b86d37b0108490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e7fd1905e74cf1" /><Relationship Type="http://schemas.openxmlformats.org/officeDocument/2006/relationships/notesSlide" Target="/ppt/notesSlides/notesSlide7.xml" Id="R13ba7ff2cbb7458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4be2895572488b" /><Relationship Type="http://schemas.openxmlformats.org/officeDocument/2006/relationships/notesSlide" Target="/ppt/notesSlides/notesSlide8.xml" Id="R63b337baaba34a4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ae4df5d9064f32" /><Relationship Type="http://schemas.openxmlformats.org/officeDocument/2006/relationships/notesSlide" Target="/ppt/notesSlides/notesSlide9.xml" Id="Rfbbd22f484094f7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7290abee3844a0" /><Relationship Type="http://schemas.openxmlformats.org/officeDocument/2006/relationships/notesSlide" Target="/ppt/notesSlides/notesSlide10.xml" Id="Rc45e745d5345425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96c914bc534f29" /><Relationship Type="http://schemas.openxmlformats.org/officeDocument/2006/relationships/notesSlide" Target="/ppt/notesSlides/notesSlide11.xml" Id="R3026bebfff0344a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BFC536-340F-4707-9F83-E530AEAA5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45CEA5-376C-4E85-AE73-486216D50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48D24D-3916-451E-B534-D7D609638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Python Script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36B939-A841-48C6-9AC0-ACF5E7874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team automates weekly report cleanup with one reusable script.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E383E5-ED79-4585-B783-2FCC3C860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907072-7A18-429C-AC16-360081EEC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A0AE25-9685-4D77-A359-E1B3274E9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1B4CF8-FEEB-4331-8DDB-B4EF11E23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681f11bbfe494a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05895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F1CF8D2-6BAD-4047-BC8A-91CE18270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4D2C58-323A-479F-98AA-B5F254097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8269FD-F6BF-4475-940D-5F6997B08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A0316D-C61D-4FC3-970E-F14205575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E6F25D-CCB8-4B0C-9968-2D31A9A60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python script template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148510-791E-4246-B9DD-D14ED1D33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DACA40-1807-4A63-B46C-6004C927D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DE3E68-0445-4E40-AF14-F97A24068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Problem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50AC0E-715C-4342-98F4-41B8CD4B4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Collect source files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0359EF-A5A6-4B2A-9BAA-60CD54B18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7EB34F-D8A9-4BE5-81B4-E98CD8E30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B58202-A08B-4CEC-8FF3-FF45474AD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Script Setup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216B4A-5158-478A-8E25-02494D48E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Clean the data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DCF4B3-EE26-4B8A-8FEC-B94DB6105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73ED7B-D363-4660-BF2A-371B562DC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3FF157-3FF0-4B75-B84E-414B950D7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Workflow Demo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AE43A4-0CB8-4A57-9111-FB0852AC3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Run the script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2B972E-722F-4A47-B00A-95C1C2AB6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1945C3-4F10-49F1-B7E3-DB9EC7FFE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999483-8882-4743-9684-BD79E8CCE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AD1413-0B4A-4FC8-94D9-F4865A856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the output</a:t>
            </a:r>
          </a:p>
        </p:txBody>
      </p:sp>
    </p:spTree>
    <p:extLst>
      <p:ext uri="{BB962C8B-B14F-4D97-AF65-F5344CB8AC3E}">
        <p14:creationId xmlns:p14="http://schemas.microsoft.com/office/powerpoint/2010/main" val="147686395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BC202F-5748-4BFE-8FE9-5A9B51C75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95C82D-61D2-4859-94F6-6CC744FC3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8D4BEF-2DC6-4401-B83B-2B84410EE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830BA2-97A3-4312-9D24-67D446409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7C313A-1EE2-4C2B-84A1-28C573FED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Turn repetitive file tasks into a simple Python workflow.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400C5C-4F31-4FFD-98C7-FD605682E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CB6398-B954-4B88-8765-B8667348D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5240781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FB61AF4-05C0-4021-9BC1-D3A3B2E54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4A6CB7-37A6-4455-8DF3-25EB2C254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A447EE-1529-4B8A-B295-3548E95FB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7761AC-DAF3-47FD-8B2A-845209A9F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26B7D3-9B3F-4D18-B6F2-23C45065C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python script template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81BAB1-DE6B-434F-AF5E-87DB06F79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430553-F49E-4E4E-BC10-21DD555BA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6F3584-F7C7-4446-B8DB-CDDDA791A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725D6B-83A1-4256-8B95-22E166F23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python script template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871321-41D6-4444-A2F4-E352F0CB6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063F99-88CA-42C1-805F-59923FAA8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2DA52C-E852-4890-9298-DCC561CEF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0EB34F-C66F-4077-8C42-B2F9DC7B5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02E0D8-4968-47EE-B142-D1B61A3A8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repetitive file tasks into a simple…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AC58CC-572B-4831-B743-19CFC964D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CCB07E-9E9F-48DA-A74F-38516DD1B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DF70D6-A02B-453D-B4A9-461CD1FF8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A8A7A6-5922-45E4-A4BF-5589DFA86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659B25-3F9D-4E0E-954A-38857C4B7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Business: Share the report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6C9C73-CDF5-4391-AFC4-B6BDF4E52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85924979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4D979E8-2596-42D4-B829-EF95C16D1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13D0A8-CA7D-407E-BE34-85541131D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466250-A06A-4126-AD71-D3FB4AF0F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B61AF9-A1AB-4D9D-AF84-5831AFC2E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E0C96E-C52F-4DFF-90BB-E3872DE7D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6DD88B-5C68-4E89-B652-0DD61E0C0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0764E6-E80A-4E36-BF51-BAD716A4B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EDA60D-ABD5-49FC-AF66-ACC4762A7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5F6914-C8EA-4F60-881E-188286DF3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Collect source files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3C34B7-124E-4989-95D1-299F13529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4619BA-470E-4D12-A84E-7E98FC0AB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2FAD3D-C155-46E7-BC26-156E8ABCD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039D4F-DB59-43A2-9E4F-D4B0BE4C1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Clean the data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F9B046-B1D1-45E3-97DD-E7A32887E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03D7C9-8ABB-4E31-8FA6-59502F0F0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A8C484-E0EA-4BD5-944A-040E80E16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BD5A03-73AC-4BC7-B1A1-EBD43EDCF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Run the script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4BEFCC-0E75-41C4-96D7-E81C0BB8B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D4F87C7-124C-4462-9754-FAA34050D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2500B80-3E6B-4F17-B921-DE52D6701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8FD471-5F52-4463-9440-1DF20F1C4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the output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FE762AF-AE6B-4C60-8AEF-DDC5CE2C6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BAFAB89-807B-4618-AC6D-07C4C5357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763399E-170A-4D3B-8D82-BF567434F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F5CA51F-D662-491A-BBB8-F8257109D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Share the report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9FFD4B7-D5CF-4028-8B1E-4D556616A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98975030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257ED56-7B73-449F-8E62-16FD914CE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18DDAC-92F4-46EB-A8DC-2F88FD67A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2FD59D-720C-4D77-9798-073F226BC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7594CC-1A0A-4BA8-9AF7-453961658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418B91-1EE8-495B-B991-B8602D186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python script template: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D66944-8AB2-4E5A-84CB-A150FA4AA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9BA514-8845-4DB6-B592-2075D42C4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D9A4DA-A881-43D2-95CD-EC7BD50A9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FE31F0-3B35-4A10-9714-0360BF2E6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1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Files arrive in different formats each Friday.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F6645D-DA77-47A2-A919-632973B0D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D09438-0C4E-4545-BD24-279633499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5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team spends time fixing column names by hand.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81CB9D-939D-4D70-8BB3-52655BE4D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4AFB7A-28A2-4372-BB55-325C7303C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Report updates are easy to miss before sharing.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D8D439-7D81-4E25-A151-28B52615F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B8E30E-4750-4101-89A5-0E0898CAF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7F74C5-C366-4232-A7C1-60B2D10B9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FEAE1F-3863-45A3-8547-850FE6446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1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script standardizes the files in minutes.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438884-5873-43ED-90BD-EEAB063AD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972905-E3B2-43C1-80BC-690428AD6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8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output is ready for review in a consistent format.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DA854D-4FF6-4678-8678-39C9CFC21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8866F9-3F6B-486D-9194-C91D5E030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0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follows the same process every week.</a:t>
            </a:r>
          </a:p>
        </p:txBody>
      </p:sp>
    </p:spTree>
    <p:extLst>
      <p:ext uri="{BB962C8B-B14F-4D97-AF65-F5344CB8AC3E}">
        <p14:creationId xmlns:p14="http://schemas.microsoft.com/office/powerpoint/2010/main" val="39013020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A4DEAF-94E7-48F0-B4FE-79C1D6182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D94AEE-B4D1-4FED-B0CC-CF321E98F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AA6C24-8AF6-4C77-AC76-BD8C5D3E4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F7CDDE-BD89-4ACB-8B39-D229A4F49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4710F9-68DB-4552-944E-31C53F8E6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1FD6A0-C374-477B-9674-F12D9A4DD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873A7F-BEEB-4CBD-AB8B-5C8ACEE50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D25A76-C2E7-4286-9530-568428B46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34A8BD-CBB3-4BD6-8A94-D66A55E59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OPS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C6A25C-FFCD-43C6-89A5-A6DA55EE7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reliable way to prepare weekly reports without manual copy-paste.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C192BF-4302-4AAA-ADC5-C220AD18E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3DCC4A-230C-4FF7-81BE-665E63548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0E9E29-1345-4D61-8BB8-A5B9FBB22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B39753-2E3C-4A87-BC15-C81C53B36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DATA ANALYST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1CC944-082A-4057-9B0C-F12CDB1E5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example of using Python to clean and format messy files.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EEB8A5-F21D-4BBD-8EB0-3ABB6EE83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FB165D-6D69-435D-9F7B-72D6F0FA4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32CAB7-6A63-482F-B5E6-44EFC28F4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5CC6D7-6E90-4255-9253-E55452565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TEAM LEAD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35F43A7-0CCE-4AA6-9AD1-596EF9E18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Looks for a simple automation story the team can adopt quickly.</a:t>
            </a:r>
          </a:p>
        </p:txBody>
      </p:sp>
    </p:spTree>
    <p:extLst>
      <p:ext uri="{BB962C8B-B14F-4D97-AF65-F5344CB8AC3E}">
        <p14:creationId xmlns:p14="http://schemas.microsoft.com/office/powerpoint/2010/main" val="188557878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E96FAF6-CF05-4640-B3DF-11ED14B6C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943ABC-B3E9-4884-B4C0-23524114A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7C32B6-AD67-4257-AF30-14578C849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3E7478-26DD-4B3A-8EB2-DDD001C6B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C1992F-AE61-4A8B-ADF7-3A0DD6E83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B3D119-3D46-48E7-A436-66FBA20B1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C6791D-407F-44BD-B916-7CCAE8A59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509F0F-A415-417F-9295-72D719315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037BAC-D45A-4DF2-8A07-48DE3F7E0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8FBC6F-280B-4FA4-82A5-F5CE61D44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E75A72-C92F-442D-A382-ECE5451AE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Collect source files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F6331F-FCC4-4F32-8B63-CA3B823D9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7828A3-464A-482A-9FD0-C59E30C79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FBB290-5E40-477E-A24D-61AF55A63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0787BD-F671-4486-9445-482BBEC3C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CA7DA8-D860-43B7-BC7D-B7332438B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F5AC68-9DB5-4BA9-BCA5-E992E42E1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Clean the data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7EF0D5-36C5-4A3F-A6D7-4A7BE9C63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6E81E1-BC58-496D-99DB-B3326C95D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7412E4-3A44-4C6E-A5AD-875A3D8B1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A5F5AA-59FD-4A7E-8646-2AD105761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32F5707-B7C8-4F2C-AD69-160D4D71D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4B0EFF8-D976-448D-85B5-14CA508FB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Run the script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1230AB1-F100-4A4A-802B-BB5F09407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7CBEB2F-8E08-493F-825B-B29747952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13CBEE6-66AD-4D5F-B9D9-192B018A3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FA4B82A-BD75-4697-83D3-D16BB8CA6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668DF31-6E6A-4000-BFC5-723E83AE9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3E098E6-5AA1-4341-A18F-07B62F504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the output</a:t>
            </a:r>
          </a:p>
        </p:txBody>
      </p:sp>
    </p:spTree>
    <p:extLst>
      <p:ext uri="{BB962C8B-B14F-4D97-AF65-F5344CB8AC3E}">
        <p14:creationId xmlns:p14="http://schemas.microsoft.com/office/powerpoint/2010/main" val="5052717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CB187E-38A8-4ABB-AA57-A720E6F92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0CC764-8594-4F0A-B898-0637D5337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120F78-2DE8-4EEA-9E26-E217AA892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C14027-701D-40B9-8146-4021C9CA7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920452-D8FD-4E1C-939C-04B806CCF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python script template: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949C40-8073-4969-8CD1-A16DE9DD6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ADA3D8-D737-4929-A9D4-11D96C3D9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E9FF69-5F1A-4BF6-866D-80CF05F9E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did a support team use one Python script to streamline its weekly report prep?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E67674-BBCA-4EF7-A385-999B9369B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152D56-9891-4856-9D88-4CB9F2368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7A8C2E-52E8-4AA4-BE1A-57F74ADF6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210BBC-B59C-4EA9-8C28-459985676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Clean the data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11BE44-3318-4772-AE5F-5BE3B81E7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E12E4D-8279-4A94-8453-D3243D5E0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D8D9EA-E4B1-452D-8531-B634CDA71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Run the script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9F9552-8C3E-4509-A441-809294BB9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D8CF07-966A-45D1-8090-3B3F79474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F9D1A8-E265-42BE-BF90-FCCE4B906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Share the report</a:t>
            </a:r>
          </a:p>
        </p:txBody>
      </p:sp>
    </p:spTree>
    <p:extLst>
      <p:ext uri="{BB962C8B-B14F-4D97-AF65-F5344CB8AC3E}">
        <p14:creationId xmlns:p14="http://schemas.microsoft.com/office/powerpoint/2010/main" val="130615590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ADD05F0-BEB3-4708-B3FE-5D2F9531A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01E8D9-7251-4233-834E-1809DA6A7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2BCBAC-2945-4B36-B968-4781B7358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740BC9-AE9F-4B06-891A-3A23FC53E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0D3649-AA78-4DA3-9959-1A13D105B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python script template: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CBF673-393F-4EEC-9D9A-ADCAF878D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D067DB-DD7D-4B4F-AE06-A15F18009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118B6F-D598-4F36-9F06-2120C684E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D0EAAD-2B65-4FF8-99E7-E42E9ABC1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Collect source files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6D2BE6-BD24-4D03-A3BC-C07084A2B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7A6587-4A21-4442-99D4-98C236268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2A9282-37C5-47FE-B587-24FA38FBA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49E09C-37B8-4558-B110-7CCD9DF6F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73D2D7-649A-438A-A688-F812D5326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Clean the data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EB2E9E-83B0-4A77-9711-A8DE94B70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2C8579-868A-4FD7-8A14-D3FC661BD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4A854F-97F1-4D3F-B372-63FCB4A21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81D712-B4E8-4C55-BBBA-CDB0F240A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C0EFEE-59A2-4144-8958-BF0D9F6B7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Run the script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708D74-A0F1-40C7-AFE1-9AD77B8DA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45054A-1081-46FC-AF10-9BFBD9CE6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6CE640A-75F7-4E18-97A5-ECD75701F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81ECFE3-07E4-41E4-A3CC-4A82074F7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789A550-C812-4DC0-A654-28E15F012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Share the report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EA05DE8-A617-4A54-99BD-12EE4062A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93505010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28577F-CFCF-4D43-9E13-015A37DB9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E72DC8-D8AF-487F-A393-99597FAF9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2B7837-C423-4B0D-B904-0264BA714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small script can remove a lot of routine work.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BF675E-C610-4986-B07F-B0F0FE2AB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FABF60-F7AD-40B8-81E1-9EDEF4010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E80627-1462-4934-84AB-19661BEF1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178900-4926-4F00-910A-5166E1425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38873377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2026-10-01T19:48:43.0240000Z</dcterms:created>
  <dcterms:modified xsi:type="dcterms:W3CDTF">2026-10-01T19:48:43.0240000Z</dcterms:modified>
</coreProperties>
</file>