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85c2f8508744f8" /><Relationship Type="http://schemas.openxmlformats.org/officeDocument/2006/relationships/extended-properties" Target="/docProps/app.xml" Id="Rcdb2c9a36ab542fe" /><Relationship Type="http://schemas.openxmlformats.org/officeDocument/2006/relationships/officeDocument" Target="/ppt/presentation.xml" Id="R6447a310b0764f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4e7bcf13f94447"/>
  </p:sldMasterIdLst>
  <p:notesMasterIdLst>
    <p:notesMasterId xmlns:r="http://schemas.openxmlformats.org/officeDocument/2006/relationships" r:id="Re1a6a7fc90db47ec"/>
  </p:notesMasterIdLst>
  <p:sldIdLst>
    <p:sldId xmlns:r="http://schemas.openxmlformats.org/officeDocument/2006/relationships" id="256" r:id="R4f632cd606b344d1"/>
    <p:sldId xmlns:r="http://schemas.openxmlformats.org/officeDocument/2006/relationships" id="257" r:id="R44a5e51884f84cf2"/>
    <p:sldId xmlns:r="http://schemas.openxmlformats.org/officeDocument/2006/relationships" id="258" r:id="Rb485e55ea7ec4c81"/>
    <p:sldId xmlns:r="http://schemas.openxmlformats.org/officeDocument/2006/relationships" id="259" r:id="Re3e175dbc7964ada"/>
    <p:sldId xmlns:r="http://schemas.openxmlformats.org/officeDocument/2006/relationships" id="260" r:id="Ra225b15235a543dc"/>
    <p:sldId xmlns:r="http://schemas.openxmlformats.org/officeDocument/2006/relationships" id="261" r:id="R32dacfa56adc4794"/>
    <p:sldId xmlns:r="http://schemas.openxmlformats.org/officeDocument/2006/relationships" id="262" r:id="R47a2fa7c7822448f"/>
    <p:sldId xmlns:r="http://schemas.openxmlformats.org/officeDocument/2006/relationships" id="263" r:id="R4793306a659f4b41"/>
    <p:sldId xmlns:r="http://schemas.openxmlformats.org/officeDocument/2006/relationships" id="264" r:id="R0329e140f3d844ea"/>
    <p:sldId xmlns:r="http://schemas.openxmlformats.org/officeDocument/2006/relationships" id="265" r:id="R4f45460487894dcb"/>
    <p:sldId xmlns:r="http://schemas.openxmlformats.org/officeDocument/2006/relationships" id="266" r:id="Rc0097390d7a249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48153b11c44c15" /><Relationship Type="http://schemas.openxmlformats.org/officeDocument/2006/relationships/slideMaster" Target="/ppt/slideMasters/slideMaster1.xml" Id="R364e7bcf13f94447" /><Relationship Type="http://schemas.openxmlformats.org/officeDocument/2006/relationships/notesMaster" Target="/ppt/notesMasters/notesMaster1.xml" Id="Re1a6a7fc90db47ec" /><Relationship Type="http://schemas.openxmlformats.org/officeDocument/2006/relationships/presProps" Target="/ppt/presProps.xml" Id="R887125f51c2c42f3" /><Relationship Type="http://schemas.openxmlformats.org/officeDocument/2006/relationships/tableStyles" Target="/ppt/tableStyles.xml" Id="Rb0979c14fed94e50" /><Relationship Type="http://schemas.openxmlformats.org/officeDocument/2006/relationships/slide" Target="/ppt/slides/slide1.xml" Id="R4f632cd606b344d1" /><Relationship Type="http://schemas.openxmlformats.org/officeDocument/2006/relationships/slide" Target="/ppt/slides/slide2.xml" Id="R44a5e51884f84cf2" /><Relationship Type="http://schemas.openxmlformats.org/officeDocument/2006/relationships/slide" Target="/ppt/slides/slide3.xml" Id="Rb485e55ea7ec4c81" /><Relationship Type="http://schemas.openxmlformats.org/officeDocument/2006/relationships/slide" Target="/ppt/slides/slide4.xml" Id="Re3e175dbc7964ada" /><Relationship Type="http://schemas.openxmlformats.org/officeDocument/2006/relationships/slide" Target="/ppt/slides/slide5.xml" Id="Ra225b15235a543dc" /><Relationship Type="http://schemas.openxmlformats.org/officeDocument/2006/relationships/slide" Target="/ppt/slides/slide6.xml" Id="R32dacfa56adc4794" /><Relationship Type="http://schemas.openxmlformats.org/officeDocument/2006/relationships/slide" Target="/ppt/slides/slide7.xml" Id="R47a2fa7c7822448f" /><Relationship Type="http://schemas.openxmlformats.org/officeDocument/2006/relationships/slide" Target="/ppt/slides/slide8.xml" Id="R4793306a659f4b41" /><Relationship Type="http://schemas.openxmlformats.org/officeDocument/2006/relationships/slide" Target="/ppt/slides/slide9.xml" Id="R0329e140f3d844ea" /><Relationship Type="http://schemas.openxmlformats.org/officeDocument/2006/relationships/slide" Target="/ppt/slides/slide10.xml" Id="R4f45460487894dcb" /><Relationship Type="http://schemas.openxmlformats.org/officeDocument/2006/relationships/slide" Target="/ppt/slides/slide11.xml" Id="Rc0097390d7a249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40617ac5904a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4bab0885984eb4" /><Relationship Type="http://schemas.openxmlformats.org/officeDocument/2006/relationships/notesMaster" Target="/ppt/notesMasters/notesMaster1.xml" Id="Rbf0a550a1ec240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9395996e604a8c" /><Relationship Type="http://schemas.openxmlformats.org/officeDocument/2006/relationships/notesMaster" Target="/ppt/notesMasters/notesMaster1.xml" Id="Re64c0fd3f66746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8c4c848f1541ff" /><Relationship Type="http://schemas.openxmlformats.org/officeDocument/2006/relationships/notesMaster" Target="/ppt/notesMasters/notesMaster1.xml" Id="R5679d6b9b6da4c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bbe203d658474e" /><Relationship Type="http://schemas.openxmlformats.org/officeDocument/2006/relationships/notesMaster" Target="/ppt/notesMasters/notesMaster1.xml" Id="Ra1cc62386b5848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c0b85f719943b2" /><Relationship Type="http://schemas.openxmlformats.org/officeDocument/2006/relationships/notesMaster" Target="/ppt/notesMasters/notesMaster1.xml" Id="R75052009c17045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71371f3df14470" /><Relationship Type="http://schemas.openxmlformats.org/officeDocument/2006/relationships/notesMaster" Target="/ppt/notesMasters/notesMaster1.xml" Id="R7dd837107dae44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6db97455fbf4747" /><Relationship Type="http://schemas.openxmlformats.org/officeDocument/2006/relationships/notesMaster" Target="/ppt/notesMasters/notesMaster1.xml" Id="R69ad80faa1f14c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09f10a23cb4ac2" /><Relationship Type="http://schemas.openxmlformats.org/officeDocument/2006/relationships/notesMaster" Target="/ppt/notesMasters/notesMaster1.xml" Id="R099a62801d85448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17e23a9dba4053" /><Relationship Type="http://schemas.openxmlformats.org/officeDocument/2006/relationships/notesMaster" Target="/ppt/notesMasters/notesMaster1.xml" Id="R0d1657a545b942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bcf71cd95140ef" /><Relationship Type="http://schemas.openxmlformats.org/officeDocument/2006/relationships/notesMaster" Target="/ppt/notesMasters/notesMaster1.xml" Id="R948c8fc944c641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e38d41c1c2431f" /><Relationship Type="http://schemas.openxmlformats.org/officeDocument/2006/relationships/notesMaster" Target="/ppt/notesMasters/notesMaster1.xml" Id="Rb63fdacb7de74c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b5833bd120456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6e52be8c054407" /><Relationship Type="http://schemas.openxmlformats.org/officeDocument/2006/relationships/slideLayout" Target="/ppt/slideLayouts/slideLayout1.xml" Id="R21ed7580514f4d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ed7580514f4d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e3c564ff14a86" /><Relationship Type="http://schemas.openxmlformats.org/officeDocument/2006/relationships/image" Target="/ppt/media/image.png" Id="R0e9dd5ac2add42a6" /><Relationship Type="http://schemas.openxmlformats.org/officeDocument/2006/relationships/notesSlide" Target="/ppt/notesSlides/notesSlide1.xml" Id="Rb1f125a711e143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28bf777a9429e" /><Relationship Type="http://schemas.openxmlformats.org/officeDocument/2006/relationships/notesSlide" Target="/ppt/notesSlides/notesSlide2.xml" Id="Rc7eae159531644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b47a777fd6488a" /><Relationship Type="http://schemas.openxmlformats.org/officeDocument/2006/relationships/notesSlide" Target="/ppt/notesSlides/notesSlide3.xml" Id="Rd0b2466a85a748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624dfb0884bed" /><Relationship Type="http://schemas.openxmlformats.org/officeDocument/2006/relationships/notesSlide" Target="/ppt/notesSlides/notesSlide4.xml" Id="R72dc9c2eda7347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72fba72334ef3" /><Relationship Type="http://schemas.openxmlformats.org/officeDocument/2006/relationships/notesSlide" Target="/ppt/notesSlides/notesSlide5.xml" Id="R7d04224a6dac4a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94fd90ba4459c" /><Relationship Type="http://schemas.openxmlformats.org/officeDocument/2006/relationships/notesSlide" Target="/ppt/notesSlides/notesSlide6.xml" Id="R92e0cf6f880a43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d822236054d93" /><Relationship Type="http://schemas.openxmlformats.org/officeDocument/2006/relationships/notesSlide" Target="/ppt/notesSlides/notesSlide7.xml" Id="Refcef675a3ca484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d395ddc3e4188" /><Relationship Type="http://schemas.openxmlformats.org/officeDocument/2006/relationships/notesSlide" Target="/ppt/notesSlides/notesSlide8.xml" Id="R4431e560de1f4d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5402967b14545" /><Relationship Type="http://schemas.openxmlformats.org/officeDocument/2006/relationships/notesSlide" Target="/ppt/notesSlides/notesSlide9.xml" Id="Rcb36d42393ba48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17e6ca37541b6" /><Relationship Type="http://schemas.openxmlformats.org/officeDocument/2006/relationships/notesSlide" Target="/ppt/notesSlides/notesSlide10.xml" Id="R2efd703e719141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3f4f00c1a4cd9" /><Relationship Type="http://schemas.openxmlformats.org/officeDocument/2006/relationships/notesSlide" Target="/ppt/notesSlides/notesSlide11.xml" Id="Rd9d33a6908c44e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8686C-479C-47AF-8935-072E9EE5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E8D45-4314-4580-B0B0-84DA0FC7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BA0779-769B-4238-8F5F-B111AA82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Real Estate Agent Listing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C404C-21C4-487E-AD9A-8381D81A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maps a better sale plan for a three-bedroom condo near the river.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9D6A2F-D4F3-4378-AF4D-1BCDD5BC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A4D2D-7762-48E3-9A65-4ABC3C55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AF239C-81F0-4DCE-BECD-7DA338C9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370A1E-B007-41C7-BBCC-185274E7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dd5ac2add42a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528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359C2A-E7C6-4F60-AB59-9E6F0D66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9FE80A-2C1C-4049-89E8-43232A62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14592-595A-4958-A041-FDED9605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E9F11-BEB8-4717-9429-7E9BFDAB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7A67C-D466-4466-AB0A-2DF19194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real estate agent listing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3D97A-FEED-49AE-A826-31E1F78B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CB7E5F-CFB0-4F4F-88AF-2940A266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42BD6-A95B-4FC4-9AFC-4177F62A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Property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256BD4-87FE-4B7D-B539-0EF71455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property details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7E770-56DD-422D-A8A3-3CD2AE41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4CC48-3D52-43F2-BAF2-FE147CF3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C35625-C05F-473E-B19F-8524F3D6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Position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5A85C2-C89B-417D-87AA-A4281250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538785-995C-4CF5-A2A6-729D6544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C21E39-AFF3-4F73-9579-4A2EE7FD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3C6B3A-1BCB-401D-8ADF-091BC264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Buyer Fit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DC82B-D4C2-4512-9F87-EC0ACF5D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Craft show-ready highlights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22E173-3156-4601-8DF6-3D56C596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E71E5B-0368-4304-89F8-A3B31A08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3424ED-3056-4292-A9D9-8A0E6DE1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4532D1-88E7-419D-B57B-39435A05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pricing narrative</a:t>
            </a:r>
          </a:p>
        </p:txBody>
      </p:sp>
    </p:spTree>
    <p:extLst>
      <p:ext uri="{BB962C8B-B14F-4D97-AF65-F5344CB8AC3E}">
        <p14:creationId xmlns:p14="http://schemas.microsoft.com/office/powerpoint/2010/main" val="15994939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59ACF0-D972-4896-85AA-81D42536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28608-6A5F-4F11-ADFD-6255BBC9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B5BDA1-C528-4C8A-A50F-B168E5B1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E7C9F-A006-459C-BE8F-35D167A9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E93B54-BDE4-4FB3-B007-6F20D430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listing into a clear buyer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9E890-03D1-4AE8-ABF8-D3D17390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95A2A-2EE3-46BE-AB99-2886A7DE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12726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277170-5795-4F00-B355-A013B201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049D5-7009-4C22-996E-DF679728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BBBE2-8A62-46D0-8C85-5A1226D2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AA045-F77C-42B1-B557-9F888ECC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E62C4E-8E65-4268-8A95-8E23C656A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real estate agent listing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72E19-291C-432A-AA41-D698D126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D05AE5-197F-4F39-AA1E-EF00F0EE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FCFFD1-87CF-4A9C-BF30-0571D6FD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E7FD8-9192-47E5-90E9-F28E2F69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real estate agent listing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D64D18-3D68-49B7-8016-D9102CA1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038B1-AF67-4B66-9A74-792EC7A7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9F62DA-EFF6-4686-959B-8CECCF60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596AE-4B56-4AD7-9DA2-386628B8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0C2231-1B71-423A-B34E-D02EC755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listing into a clear buyer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B4E008-41C8-4786-B2B4-15511CF8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FD470B-162C-4D5F-B45C-CF771504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AFB5A2-3E5C-4ECB-BE83-CC499BAA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397B9E-4CAC-4746-9AD3-6FA8C95B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8722B8-4FC8-4A33-BC24-E3FF9AA0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Prepare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6A1A06-E963-44D4-83A5-0BFA74EF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998157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E1189B-B9A1-4D15-BD42-64CD697B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245973-F25A-489A-BB5E-14DBD786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2F5AB2-DF8B-4942-85A4-4FC83D15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5BBE1E-A588-4EA5-9C68-F001F8A4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75F54-61FF-4916-91FC-34DE2274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2041BB-AD2B-4B84-B2AD-F7A716CC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5F5F51-F61E-40B8-AB5E-4D56BA69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C4E756-40CA-43A3-A396-F9F97686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E8124-70E1-4FC3-A663-AB470E2A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property details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0CF7F-B172-40B5-B97C-C27CFDAE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645AD0-F3D1-40AD-B5ED-0BBCB734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269B8-AEE8-4A71-8536-626A63A4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A7504-5A8F-48F3-9891-53D30936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1036D-FF98-4D51-9ED6-4D180AC1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1E3838-248E-4A4D-9C04-44531855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D4002E-A189-4178-9B36-78ACD4DE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8C8BEC-BAA3-4560-9D33-5CF875F4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Craft show-ready highlights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D914FA-BBA0-4151-AA29-A6B7C0BF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BFEBD-D071-4AC0-8F41-760FE5FF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96C2D1-CE62-46E9-A783-05A8F72C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F0A001-D67C-414C-8E3C-56218859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pricing narrative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96542B-C0BB-464C-A7DA-0FA899D13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B88E81-A45A-4DEF-AFBE-7D1C0B65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28A946-82B4-4842-9276-3DFA99AA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A1E08F-3C3E-42A9-9E66-6505FA90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Prepare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8AF74B-127C-4F5C-8DD4-C4697758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00701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1136AC-A39F-470B-A65E-CCB5AD97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4A44A-4086-4AB4-BE40-94DF59ACD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2074CC-1CB9-4255-9D6B-A4D8D4C7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2B4D54-C516-4B41-911C-808C7365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E2A12-60D3-4BE1-9760-8F570D1C3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real estate agent listing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D2678-8C71-4438-8E07-A9C9962C9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A39A4-668C-43D9-9470-248816EC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182545-FAE5-4408-B275-AE63F395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38E90D-195B-4C17-AA6D-83141516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home’s best features are hard to explain quickly.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1C7062-6DAF-49AC-96E2-03DB8089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8F8AC1-1D35-4477-BA05-40AA54CC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seller presentation feels generic and unfocused.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42D605-AA1F-46C9-B1D1-4E991FC1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878A1A-D8E4-444F-ACF7-A5537061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Buyers leave with too many details and too little clarity.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66ED7-C905-4270-91D2-180EAE06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6A243A-0260-43D2-9230-66158185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6798DA-8638-45B4-99F8-7624D406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6CDAEB-90E9-4D4A-AC2A-2F1571D3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listing story feels organized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9AE6F3-3AAC-4B4F-B02D-D9F7D651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CA168D-1509-4AB8-BFDD-E99D0B12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selling points are framed around the right audience.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A7AB44-F38C-4548-A569-C4028E4A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0F92C0-6AD9-4335-BE9E-D64669A2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leaves with a clear next step and shared message.</a:t>
            </a:r>
          </a:p>
        </p:txBody>
      </p:sp>
    </p:spTree>
    <p:extLst>
      <p:ext uri="{BB962C8B-B14F-4D97-AF65-F5344CB8AC3E}">
        <p14:creationId xmlns:p14="http://schemas.microsoft.com/office/powerpoint/2010/main" val="5985699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7FE9A6-F0A1-48C2-B521-5E9CF8B4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4D788-D89A-4E77-B3A5-6826327C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5973C9-8345-48B6-ACE6-247C2CA5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6FB39-3C7D-4EDB-9415-D24E6BE3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0C6D79-A54E-4E74-9C05-42341E2B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46CF9-67BB-4975-BEC7-A53C57C9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289BE-2823-4B8E-84DF-5BB777B6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60D8F-10E1-49FD-953E-E5144484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644DFC-FAFC-4CBC-B66E-9AD1EE6A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LISTING AGENT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CCC9F-2C06-4B98-8106-E780F4AB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present the home’s strengths and selling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24833-4FFB-4199-B598-F2238CF6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1B296F-8E3B-4660-8726-EC727D7A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AED3BA-85A9-43BE-A093-86E473C3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795E7B-C331-448E-A194-2DA7C4FF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HOME SELLER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0DA61-C0B7-4FB5-9D08-F5EA3E36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Clear, polished messaging that explains how the listing will be marketed.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EA702-05B7-4212-A7B0-25A3B8031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4665FB-8F3F-4094-AE65-B2C36CB7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B5212B-3143-47CD-B7C9-CCA6A149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888A9-8E40-4106-BD3E-4B3C2E82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BUYER CLIENT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991BE4-F6F1-4CD1-B98E-46BC983F7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overview that helps them understand the property quickly.</a:t>
            </a:r>
          </a:p>
        </p:txBody>
      </p:sp>
    </p:spTree>
    <p:extLst>
      <p:ext uri="{BB962C8B-B14F-4D97-AF65-F5344CB8AC3E}">
        <p14:creationId xmlns:p14="http://schemas.microsoft.com/office/powerpoint/2010/main" val="12761159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4C7B4F-C2AB-4A6C-BAA8-5C9079E6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4C66A8-4197-4514-932D-103E7BB7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951B7-770C-493A-9B04-5387699A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4EB03-0113-44F2-9C28-05C43920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AEA0C-B7B3-4F7C-A764-6025434B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EDF98-F8DF-4BFB-A250-63823B1C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A3C029-F9A7-41C9-838D-7C89580F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45302C-9390-4356-8533-8C60CE59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5F41EF-7485-4DA7-9789-1BC63D0F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DF4B6-D9DA-4DE8-AEF3-8CC434C6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BE6A8F-893B-447A-89B1-A4597539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7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property details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086A9C-8E17-40C1-9237-F07B9563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78B93F-D3E1-4813-A4E1-AB22CA81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1FA185-A589-4481-B913-B8630AD0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27A4F4-CD89-4C3A-B5B9-382A931C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FA2481-9D80-427D-B297-61FA8FCD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996A6-499E-4E89-9F17-20DE950E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F53E7-C93B-44E4-A423-D3CF8FBB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54AE00-D4F3-4EB8-81B2-97A46C8D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84BD5D-73FC-4D95-8EEA-1400A09E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AE239-E041-47F6-A395-AAB28071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098FE2-4C06-42C3-9D70-9F8ADA06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CAA7B9-1B54-49AC-8BD5-A63E144FB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Craft show-ready highlights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7C2D47-022E-45BA-81C4-882A3388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1295D2-A70D-46F3-8947-62F21D27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B57E7F-5BDC-4DD9-875A-C06495C5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B37CE9-D037-4657-A9E2-B4C7A28A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7147D1-94FF-4401-9B2F-769B8AC7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6A8A0B-0C49-470F-827F-393F5682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pricing narrative</a:t>
            </a:r>
          </a:p>
        </p:txBody>
      </p:sp>
    </p:spTree>
    <p:extLst>
      <p:ext uri="{BB962C8B-B14F-4D97-AF65-F5344CB8AC3E}">
        <p14:creationId xmlns:p14="http://schemas.microsoft.com/office/powerpoint/2010/main" val="17583306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6D00C0-E0B5-4A8E-A67D-94E86C63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B9D5A-B8A5-4981-8E67-D1340B3D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9F4AEA-CEEB-496C-9E94-7CFB58170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E3B17-B55C-4B2D-B59F-362E05CF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22C49-DD1C-4B7A-BFC0-DA413322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6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real estate agent listing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4D9F1-89BF-46BA-B2EA-94706DF6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04227-34B6-4BC9-A649-79782938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8CCB0-5461-429F-9687-5D0AE084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Maya present the condo so the seller sees a confident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16A48-08A1-43A7-8985-C8F0015D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C53EC5-819F-448D-8C5B-372208E8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439B3-4040-49F6-BBC0-6C8B4516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FFD9E2-410F-4934-9DCF-B543C654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5EBD3-2F51-4378-B2C1-9FBF0239F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AC9B18-E151-4183-B7F9-ED17C634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39997A-0C39-433E-9146-0F454415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Craft show-ready highlights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13C819-A7AD-414F-A6BD-F7AA40A2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3AF886-134D-450A-91DB-38CB36B0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0AB81C-6C7B-4F2F-8613-19E23E34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next steps</a:t>
            </a:r>
          </a:p>
        </p:txBody>
      </p:sp>
    </p:spTree>
    <p:extLst>
      <p:ext uri="{BB962C8B-B14F-4D97-AF65-F5344CB8AC3E}">
        <p14:creationId xmlns:p14="http://schemas.microsoft.com/office/powerpoint/2010/main" val="6965901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BB6CC8-2B08-4184-A8E2-F15A83F2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E2230A-93B5-45BE-B56D-1FA36F95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4DD8A1-D71B-436F-BA29-0EB08CD6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23A9C-4B08-403C-920F-0B25401B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0658DB-1BD4-47E5-94C8-0404A10B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real estate agent listing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831CC-9857-47A0-8D05-D01C3DB8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356445-9B48-488F-A0FD-42B34529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48CA1-0246-47FE-A168-238761A4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671AE2-A99D-438C-8FA5-F2F9640D5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property details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CACAA3-D4A4-4509-AE79-564AF04D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BFCFD1-6D6B-45EF-92FC-72CA1088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2A8946-5AEE-49BE-8CE4-C08DB91C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88BD15-B07D-4D8A-B08F-837B254D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62729-952E-4A2F-94BB-B3C02DC5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1BDD2-A2F0-45DA-915C-C475CB71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F181D3-4EC3-4817-8A8F-58BE9F62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F24D5D-4BAC-459B-82B3-4080BE7E9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EDB54E-F89A-4252-AE5E-D6607662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00FD4F-4464-4329-9CA4-62E52D74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Craft show-ready highlights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6A34B-964D-40E2-A12C-2C4B7F6B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36AE8E-E109-493A-AAE9-59FB25D7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D7E8CD-6C03-4758-A539-EBF734BF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B4A2B3-C110-4FD9-BBAB-3AFA522C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E64D1E-F389-443B-95A3-19D97099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Prepare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F8D950-387E-459A-B199-A1F94F59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426720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04CDC-09EE-4B31-871B-FB433814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B6136-C0D0-4F0B-856C-5D362581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267D0-DBE0-4869-82B1-8A036CD0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make the listing story land.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51AF4E-A8D0-4F9D-B10C-1AD94C91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6719B-F922-4D8F-B2DB-F05E9778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34E3B-E82A-40D8-A69A-750C832F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52735-48F7-4EC9-8157-76776DB7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594726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2026-10-01T23:15:49.4340000Z</dcterms:created>
  <dcterms:modified xsi:type="dcterms:W3CDTF">2026-10-01T23:15:49.4340000Z</dcterms:modified>
</coreProperties>
</file>