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432ed785e2a64270" /><Relationship Type="http://schemas.openxmlformats.org/officeDocument/2006/relationships/extended-properties" Target="/docProps/app.xml" Id="Rb00457ac56b54d6e" /><Relationship Type="http://schemas.openxmlformats.org/officeDocument/2006/relationships/officeDocument" Target="/ppt/presentation.xml" Id="R0e75cdc981804862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a53b7fbf2ff24323"/>
  </p:sldMasterIdLst>
  <p:notesMasterIdLst>
    <p:notesMasterId xmlns:r="http://schemas.openxmlformats.org/officeDocument/2006/relationships" r:id="R656e0e2d71834ca8"/>
  </p:notesMasterIdLst>
  <p:sldIdLst>
    <p:sldId xmlns:r="http://schemas.openxmlformats.org/officeDocument/2006/relationships" id="256" r:id="Re6b53dca7e1f40dc"/>
    <p:sldId xmlns:r="http://schemas.openxmlformats.org/officeDocument/2006/relationships" id="257" r:id="R346539eccd4747ba"/>
    <p:sldId xmlns:r="http://schemas.openxmlformats.org/officeDocument/2006/relationships" id="258" r:id="R9707fea0f8824077"/>
    <p:sldId xmlns:r="http://schemas.openxmlformats.org/officeDocument/2006/relationships" id="259" r:id="R0596cd0bbbf940b2"/>
    <p:sldId xmlns:r="http://schemas.openxmlformats.org/officeDocument/2006/relationships" id="260" r:id="Re9375f5764004bba"/>
    <p:sldId xmlns:r="http://schemas.openxmlformats.org/officeDocument/2006/relationships" id="261" r:id="Rac3d49176c8a46ea"/>
    <p:sldId xmlns:r="http://schemas.openxmlformats.org/officeDocument/2006/relationships" id="262" r:id="R10126dbfc94b47a5"/>
    <p:sldId xmlns:r="http://schemas.openxmlformats.org/officeDocument/2006/relationships" id="263" r:id="R98f4d741a1fe432a"/>
    <p:sldId xmlns:r="http://schemas.openxmlformats.org/officeDocument/2006/relationships" id="264" r:id="R5687b9f208424945"/>
    <p:sldId xmlns:r="http://schemas.openxmlformats.org/officeDocument/2006/relationships" id="265" r:id="R4ef1e32f5ec94d97"/>
    <p:sldId xmlns:r="http://schemas.openxmlformats.org/officeDocument/2006/relationships" id="266" r:id="R36472ea3ea254086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94d640ed089b4392" /><Relationship Type="http://schemas.openxmlformats.org/officeDocument/2006/relationships/slideMaster" Target="/ppt/slideMasters/slideMaster1.xml" Id="Ra53b7fbf2ff24323" /><Relationship Type="http://schemas.openxmlformats.org/officeDocument/2006/relationships/notesMaster" Target="/ppt/notesMasters/notesMaster1.xml" Id="R656e0e2d71834ca8" /><Relationship Type="http://schemas.openxmlformats.org/officeDocument/2006/relationships/presProps" Target="/ppt/presProps.xml" Id="R17b545fded5d4f0b" /><Relationship Type="http://schemas.openxmlformats.org/officeDocument/2006/relationships/tableStyles" Target="/ppt/tableStyles.xml" Id="R1cdae8dbb37746cd" /><Relationship Type="http://schemas.openxmlformats.org/officeDocument/2006/relationships/slide" Target="/ppt/slides/slide1.xml" Id="Re6b53dca7e1f40dc" /><Relationship Type="http://schemas.openxmlformats.org/officeDocument/2006/relationships/slide" Target="/ppt/slides/slide2.xml" Id="R346539eccd4747ba" /><Relationship Type="http://schemas.openxmlformats.org/officeDocument/2006/relationships/slide" Target="/ppt/slides/slide3.xml" Id="R9707fea0f8824077" /><Relationship Type="http://schemas.openxmlformats.org/officeDocument/2006/relationships/slide" Target="/ppt/slides/slide4.xml" Id="R0596cd0bbbf940b2" /><Relationship Type="http://schemas.openxmlformats.org/officeDocument/2006/relationships/slide" Target="/ppt/slides/slide5.xml" Id="Re9375f5764004bba" /><Relationship Type="http://schemas.openxmlformats.org/officeDocument/2006/relationships/slide" Target="/ppt/slides/slide6.xml" Id="Rac3d49176c8a46ea" /><Relationship Type="http://schemas.openxmlformats.org/officeDocument/2006/relationships/slide" Target="/ppt/slides/slide7.xml" Id="R10126dbfc94b47a5" /><Relationship Type="http://schemas.openxmlformats.org/officeDocument/2006/relationships/slide" Target="/ppt/slides/slide8.xml" Id="R98f4d741a1fe432a" /><Relationship Type="http://schemas.openxmlformats.org/officeDocument/2006/relationships/slide" Target="/ppt/slides/slide9.xml" Id="R5687b9f208424945" /><Relationship Type="http://schemas.openxmlformats.org/officeDocument/2006/relationships/slide" Target="/ppt/slides/slide10.xml" Id="R4ef1e32f5ec94d97" /><Relationship Type="http://schemas.openxmlformats.org/officeDocument/2006/relationships/slide" Target="/ppt/slides/slide11.xml" Id="R36472ea3ea254086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244c9fefe84e44a7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cced02c068854691" /><Relationship Type="http://schemas.openxmlformats.org/officeDocument/2006/relationships/notesMaster" Target="/ppt/notesMasters/notesMaster1.xml" Id="R0609c2a8277d4857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319a40afd2fa4ff2" /><Relationship Type="http://schemas.openxmlformats.org/officeDocument/2006/relationships/notesMaster" Target="/ppt/notesMasters/notesMaster1.xml" Id="R8a3cef587be44268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1e3b4d7716ba4790" /><Relationship Type="http://schemas.openxmlformats.org/officeDocument/2006/relationships/notesMaster" Target="/ppt/notesMasters/notesMaster1.xml" Id="R6e58bcec4cf14f59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0bca712d045647e2" /><Relationship Type="http://schemas.openxmlformats.org/officeDocument/2006/relationships/notesMaster" Target="/ppt/notesMasters/notesMaster1.xml" Id="Rd2cd597f95b44efb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5feae3386fff4378" /><Relationship Type="http://schemas.openxmlformats.org/officeDocument/2006/relationships/notesMaster" Target="/ppt/notesMasters/notesMaster1.xml" Id="R1a2bac1bb3804cd4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980038c1f68445b2" /><Relationship Type="http://schemas.openxmlformats.org/officeDocument/2006/relationships/notesMaster" Target="/ppt/notesMasters/notesMaster1.xml" Id="R25faf43be2ec4bf9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367acbe0279c4ae3" /><Relationship Type="http://schemas.openxmlformats.org/officeDocument/2006/relationships/notesMaster" Target="/ppt/notesMasters/notesMaster1.xml" Id="R7451a75d2fe9427d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c68c6c16d4644146" /><Relationship Type="http://schemas.openxmlformats.org/officeDocument/2006/relationships/notesMaster" Target="/ppt/notesMasters/notesMaster1.xml" Id="Rdda98f243e0e4ac3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da36c3035c4b44ec" /><Relationship Type="http://schemas.openxmlformats.org/officeDocument/2006/relationships/notesMaster" Target="/ppt/notesMasters/notesMaster1.xml" Id="R6114adf2bb48435e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affa0eb1f8694288" /><Relationship Type="http://schemas.openxmlformats.org/officeDocument/2006/relationships/notesMaster" Target="/ppt/notesMasters/notesMaster1.xml" Id="R3d3001bb596f4226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ae4f366c7af64ec6" /><Relationship Type="http://schemas.openxmlformats.org/officeDocument/2006/relationships/notesMaster" Target="/ppt/notesMasters/notesMaster1.xml" Id="Red42bc9f02b74f73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346ade04ded49a6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43bf157e8a6d4014" /><Relationship Type="http://schemas.openxmlformats.org/officeDocument/2006/relationships/slideLayout" Target="/ppt/slideLayouts/slideLayout1.xml" Id="R26a3981f6235409f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26a3981f6235409f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dcafa0219d84c04" /><Relationship Type="http://schemas.openxmlformats.org/officeDocument/2006/relationships/image" Target="/ppt/media/image.png" Id="Ree3afa7df766415d" /><Relationship Type="http://schemas.openxmlformats.org/officeDocument/2006/relationships/notesSlide" Target="/ppt/notesSlides/notesSlide1.xml" Id="Rca37913513884af1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0eb8cde3dfb4c2d" /><Relationship Type="http://schemas.openxmlformats.org/officeDocument/2006/relationships/notesSlide" Target="/ppt/notesSlides/notesSlide2.xml" Id="Rccd3294410454038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87ebf77b3ec42ce" /><Relationship Type="http://schemas.openxmlformats.org/officeDocument/2006/relationships/notesSlide" Target="/ppt/notesSlides/notesSlide3.xml" Id="R559c6095f7134884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65a06f95ba84bd4" /><Relationship Type="http://schemas.openxmlformats.org/officeDocument/2006/relationships/notesSlide" Target="/ppt/notesSlides/notesSlide4.xml" Id="Rae6d6d21c89842ae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c500d8b480d4f07" /><Relationship Type="http://schemas.openxmlformats.org/officeDocument/2006/relationships/notesSlide" Target="/ppt/notesSlides/notesSlide5.xml" Id="R0a153e9d51794d5e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085a8a864ae4e04" /><Relationship Type="http://schemas.openxmlformats.org/officeDocument/2006/relationships/notesSlide" Target="/ppt/notesSlides/notesSlide6.xml" Id="Rf17b8c47da534c20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b7aceb7a56346ff" /><Relationship Type="http://schemas.openxmlformats.org/officeDocument/2006/relationships/notesSlide" Target="/ppt/notesSlides/notesSlide7.xml" Id="R9cd0616b10064431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9050acba3514c7d" /><Relationship Type="http://schemas.openxmlformats.org/officeDocument/2006/relationships/notesSlide" Target="/ppt/notesSlides/notesSlide8.xml" Id="Rb1e1ac2a3df74afe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2d5f98e48cc4886" /><Relationship Type="http://schemas.openxmlformats.org/officeDocument/2006/relationships/notesSlide" Target="/ppt/notesSlides/notesSlide9.xml" Id="R06d702c7492d46d0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6f17c2d4d4045e9" /><Relationship Type="http://schemas.openxmlformats.org/officeDocument/2006/relationships/notesSlide" Target="/ppt/notesSlides/notesSlide10.xml" Id="R619be63674cf483c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7ae90ce7cc64675" /><Relationship Type="http://schemas.openxmlformats.org/officeDocument/2006/relationships/notesSlide" Target="/ppt/notesSlides/notesSlide11.xml" Id="R59cdf08b14a241c7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6032F9F-E325-44C5-B34E-231F482702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39E2199-7F0C-4D6A-82D9-BE5473A436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19B8ED9-D4C3-44B8-8806-8447B191E0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Real Estate Video Storyboard PowerPoint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C999BD2-7D39-4C2E-9FD1-F8AF2A734F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Map a downtown condo launch video from first reveal to final call to action.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BEBFF23-BA1E-4BA2-A807-BEF0D2C536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28ECDC3-D8D7-4343-BEF5-A785DEEB02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7D1F1AA-C5CF-4902-A374-7D12123094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B0C5541-9536-4FA1-B09D-785F21DEF7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VIOLET POP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e3afa7df766415d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64552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103B316-1293-413A-BCD8-4893F84049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06D2195-F56A-409B-9420-D9105C1481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0AE12D7-751E-4F80-A913-B7F99D5CF0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1F0C20D-0D5A-42BF-B775-0B5287B7DD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2DE07E9-1635-4239-A45E-3DB0E9B226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 clear story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04CB277-5CF4-4367-92EF-047C8F49AD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CA51111-1CA2-4472-9AA0-6AEACD7887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41AD7B6-2898-4ED2-AB41-E05D14AAF8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Opening Shot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BE03CC6-4242-46C1-8DC5-F76708E42E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Open with curb appeal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B2FD08B-6D8F-41DF-9DDD-B19FA4E7DD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BA99D53-D85A-4006-B4C2-450CB64414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B0451BA-A4A5-454E-A1E7-0271AA475F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Room Walkthrough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B612BC0-945C-4AC8-80D1-D8B6E426FF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Tour the main rooms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668591A-DA28-4450-B960-AB7666648B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C92F56D-EA4A-4DA8-A42A-E6789F7FF8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FE2B775-0B97-42BD-9C5F-F4CEF214DE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Neighborhood Highlights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26D92E7-45F3-4AFF-BFD1-CFB706AD09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Highlight lifestyle perks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6960FD2-79D9-4B19-AEEB-0AAAD4B38F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C90CB39-D79C-422E-8742-1D16A184E9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04CBC89-854F-42C8-B73E-223B9B6A19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Final Invite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B83A502-C807-45BD-80FC-0C779B3F7B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Add agent voiceover</a:t>
            </a:r>
          </a:p>
        </p:txBody>
      </p:sp>
    </p:spTree>
    <p:extLst>
      <p:ext uri="{BB962C8B-B14F-4D97-AF65-F5344CB8AC3E}">
        <p14:creationId xmlns:p14="http://schemas.microsoft.com/office/powerpoint/2010/main" val="40128554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8B5C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185BA1F-27A8-4C8A-9520-63ED0A41D1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F3D4656-1966-4F9C-A870-213BF58EA1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E38AF5C-C669-462B-901D-8596645EEF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2019729-512A-419C-8EBE-8621D0E3F9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F7A3064-7D9A-4E0D-962A-2626D4C775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Show the listing through a clear, cinematic buyer journey.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7146200-7848-45EC-8D19-BD342C8ED3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8F2170B-2340-4CB7-8861-0B59405750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2069590472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F4B4C3E-639F-4F11-9FF9-166A5D2BD9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1F7DB91-8BB2-4E3E-B694-8006E87A58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A597B67-8B2E-4A4C-B245-EAA17B4D92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D155E43-535B-4F8D-A235-726B57CC1F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D0E7744-A2DF-4A2E-AEE6-C53A2C6911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Three signals that set the direction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46AD9E3-4124-4EC7-957A-6D17C5C02A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EE5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3C0A082-3471-4A79-A11E-4D6C8D6AFC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72%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56CFF71-27BA-497B-889C-434728E6F1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SIGNAL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C19D742-6C28-4239-9019-4707168E28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Open with curb appeal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E91DC7A-36F3-4504-A335-573167D218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834C859-CD37-49CB-9EEC-2A46CDA4E2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224C542-4DD1-4C4A-8B98-9EB3F7B368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3.4×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E4D1BBB-68FB-4A5F-ACA6-F62F567DE8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MOMENTUM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950F4D7-9C89-4F2D-9DD5-213EF211B1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Tour the main rooms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A1566D9-4DA8-4ED2-B82B-4FE3713DB0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4BA0CF0-0DB9-4AB2-8497-3565BE77BE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EE5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3528135-7B26-433B-BF05-54FFF8533B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28d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D634079-7F58-43DC-A39D-8B6E995B48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TIME HORIZON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AFFDEE4-699F-491B-B9AC-9F01774C4B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Highlight lifestyle perks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B14353C-CB0B-49CA-A3B4-C556050E6B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1683362065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649E2018-CCBA-4C0B-A57C-912796302C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F66E33A-99E7-4571-B095-469BE876A9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52A669B-91FE-43D0-B4CE-9B03FFC329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D4B803B-7495-48B1-8D5D-9C71BA9C16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913E77A-03F6-4F33-BF94-551548E5E4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 five-stage working rhythm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2873DD1-1DED-4DDF-99D3-11D26633C8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C06EF51-ECDE-4BBE-90EC-24551F10F5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9011873-F153-4B4A-A3EA-2F50F1BC8F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C3109B5-2C02-418B-AB46-404F5E5450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Open with curb appeal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83541A2-975E-459B-B969-26A9BE5DB3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32795E8-8BF8-4EA4-B4AA-93F1B373AE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C4A714D-013C-46B9-8C59-E0964D5CFD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C95D356-7A3D-4DA7-A1AD-4286D47DB2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Tour the main rooms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EB54F43-811C-470A-A70B-D9D01E56D4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B77E497-0862-483D-99EE-2EB1F5FA62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C8089E1-07A6-46BA-8F26-58CA17B051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8BEA5B9-0029-4009-AA4B-BD68E119F8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Highlight lifestyle perks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05B4A95-C241-4EDD-8572-EEC9966F29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4337B4B-BE0B-4093-9445-E1F00DA1B0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0ED9F3B-C33F-4067-B4CB-BF7F26C2D8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5B36250-B57F-4F63-AAD5-FA91CF23CE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Add agent voiceover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B824719-D159-4AA0-9164-04684C8ED4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56ACB7E-E587-422F-8795-E1DCA53BC5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4D3F43CE-F143-4BCD-8F41-B9F9C136E7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FCEA2316-4B0F-40CA-9A0E-AEB056E586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End with contact details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11BFFE88-2A10-49B6-81F8-2C4D48BBBC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1990629842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2D2319F-EA57-4358-B48B-8ABB056425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48C6A46-D291-45AE-918F-415564F135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2EB23F2-E909-4BBD-B72F-87FC145557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7E9A742-BD7B-46AC-B4D3-E7C8ED5C3A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356E930-CB20-4A1A-B327-4BF2923EDA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Before and after, side by side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CBC2B6B-9848-447B-B6C5-6A4ACAA5C4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A8F9C87-0F93-4A8F-8512-6A69FCFB16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0C9AEAA-E546-4D59-967E-E5B1A1C910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DC65426-1DC4-47F6-9A28-1401D1E1E8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46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Footage feels scattered and hard to follow.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FCC7F8B-7D52-470F-B126-94C6805894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0731F28-9369-4D3B-82D2-FE15DC738F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912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Key rooms are shown without a clear story.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281FB5C-17A6-44AB-B911-738E8CE798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694003B-B2F7-46D3-BDC7-5D0882DBA6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The ending does not guide viewers to act.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3FE42F4-367E-47FC-AB55-6FC552E72E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18778C2-A6E8-49D5-A25F-6DF359D041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DDC8355-BC80-494D-BB79-CE334AA8AA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6D395B2-0C70-4A47-A295-847EFA43CF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843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video moves smoothly from exterior to interior.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B0BE8BE-C418-4FA4-9176-5AC311C2E4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60694D3-A43B-4333-B95B-58FD33609A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94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scene supports the property’s strongest features.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53C0CC5-4B40-447B-B3CB-9AC10A18D6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C5A9E59-C960-4CAD-A2FF-0DB7F8F33A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Viewers finish with a clear next step.</a:t>
            </a:r>
          </a:p>
        </p:txBody>
      </p:sp>
    </p:spTree>
    <p:extLst>
      <p:ext uri="{BB962C8B-B14F-4D97-AF65-F5344CB8AC3E}">
        <p14:creationId xmlns:p14="http://schemas.microsoft.com/office/powerpoint/2010/main" val="1631034086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86A3E21-9ACB-44C6-AEE0-1F6C2B3B2B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F72D8BD-158B-4342-A458-90B9FE0DBC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622160B-3691-440E-BC97-E205B60004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278A475-85B1-4405-903F-8A099EA2E9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CEE5056-2B26-47A8-BD4C-DBEE43A01C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27E4613-6AB6-408E-B538-B0021422AD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8CD49F6-18B3-461F-9FAB-C3DB562BE5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5E5687C-5AFD-4D8A-8986-59C34882A0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7087395-9DB7-4975-A609-C6CA049DDB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LISTING AGENT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A9FCC0D-5B4E-44B4-81D5-70AFEC61C6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 simple structure for a polished property video that feels clear and persuasive.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C3B32D1-6713-4D71-AE49-FF710FEBD6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8AC357F-7B8B-4CF4-8CE2-2E6C488EC4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AAA75E1-B82C-418F-8255-96C6C76427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7FCB083-5BFF-4176-B4E1-3C2468B596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MARKETING TEAM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7D6EB0D-EA35-4C40-949D-61F864C1B5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 scene-by-scene outline to keep the edit focused and on-brand.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6303E47-E169-4685-8169-F19041DD23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304E5E4-4F29-47D1-99A0-1FC59AFB63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EA0A8ED-CB93-489D-88BD-BE42AD715E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7AB3B65-0A6C-427E-85CC-759AA1E9E1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HOME SELLER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099C851-54B8-4152-A42A-BE579B7A6D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 preview of how the home will be presented to potential buyers.</a:t>
            </a:r>
          </a:p>
        </p:txBody>
      </p:sp>
    </p:spTree>
    <p:extLst>
      <p:ext uri="{BB962C8B-B14F-4D97-AF65-F5344CB8AC3E}">
        <p14:creationId xmlns:p14="http://schemas.microsoft.com/office/powerpoint/2010/main" val="596545383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61A072CC-3209-4DBB-A042-B3040C43ED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15E2528-9B5F-42E9-BF4F-258B3123CE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87873A9-86E0-471F-BBF9-31653C89B7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8F38E52-0F65-4C70-A666-58139CCBA6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BC769C8-AFB4-46E8-A8EA-8F98D7BD01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D9FBE3E-093F-43A7-BC14-35A8C64FC0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33A869E-B962-4B0A-91D5-7A445DB74F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27A1E0E-877F-4D52-93F1-B1CDEF5582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A006B9C-CB80-4CBF-A279-FFB748FBB1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57C8154-5864-4B9E-B755-A6AA4B50E9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A6B7FF9-D2F3-42AB-847F-14C40BE222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Open with curb appeal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A1CBD68-8C1B-4E93-AA76-51F42DDFBD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00BB98A-1781-4134-8AB3-28CAD01338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34EFDA4-5526-4973-AA71-7D1AC66045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FA8A980-FF32-4E8C-9AB7-962FCAE1AB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62FA5D4-B44F-4670-A521-2452DD82F5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68A27B2-F4B5-4353-9DA6-B35547C3A7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Tour the main rooms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971CD9B-4632-4799-A10D-8F016D5FA1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31A0DFF-204D-4D64-BF41-AB97A14B5C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2032E5B-AF05-4F37-BBCD-7ABBFD14D6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6DB4F90-AE7B-4CF1-8E99-059F73977C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678B954-E503-40A6-A496-B0B7A8305C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0E3F54C-C004-4CCF-951F-BD59B0C13C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Highlight lifestyle perks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EEFFD4D0-E8DF-4EFD-AF12-EBF5A3DCB6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04CE1C99-B7C9-4BC8-917A-3FC8118CFE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ADB603E2-032D-4C3A-BB0B-89004F037B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85E5EA74-302B-4665-85C3-C1D254F2C0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594B8E09-23CC-4A37-9B96-A974A7764D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8244CCEB-215A-4CC4-BB07-C743571075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Add agent voiceover</a:t>
            </a:r>
          </a:p>
        </p:txBody>
      </p:sp>
    </p:spTree>
    <p:extLst>
      <p:ext uri="{BB962C8B-B14F-4D97-AF65-F5344CB8AC3E}">
        <p14:creationId xmlns:p14="http://schemas.microsoft.com/office/powerpoint/2010/main" val="1185533703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7740F7C-144E-4769-A27C-564C7B7851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C35F69F-73D0-4086-8FFF-5BF2D3B769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EE78170-55EA-4AFC-902D-73282E1921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0B02DB3-DD3A-41A0-8B5F-068B658953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FABECF5-222B-446C-85D1-7E7E393884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B252506-D980-4FAE-BB3A-D3E0926DB2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5A6DE33-8139-42A0-930C-D525A95F30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71AD1D7-D854-4C72-966E-C750FB794E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this condo tour video guide buyers from first impression to inquiry?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910C717-0194-4A68-A7AD-2804E3922B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452100B-A18A-43BB-AA03-47D5D51D5B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4D64D90-C59F-4E80-91B7-9B96666300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686006B-AB8F-47E6-84E0-5B03F1FA4F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Tour the main rooms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CC34791-D6F5-4EA0-B8D6-E082FE723D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11CC90D-A668-45D6-B2D1-1AC1536AFA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9A79059-87B7-4817-883C-766DD8E261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Highlight lifestyle perks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EE91484-CE5F-4CD1-8578-D32675CF00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D6763AA-58AD-4C20-BACA-61823A7B05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BB49103-3F40-4D18-A9D5-25812E299A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End with contact details</a:t>
            </a:r>
          </a:p>
        </p:txBody>
      </p:sp>
    </p:spTree>
    <p:extLst>
      <p:ext uri="{BB962C8B-B14F-4D97-AF65-F5344CB8AC3E}">
        <p14:creationId xmlns:p14="http://schemas.microsoft.com/office/powerpoint/2010/main" val="18454524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71D80730-5ED5-4B4B-B952-ACFB5B6D92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C3FC18D-4D92-48A4-9774-962D0EEBB4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4403C62-91F0-4541-8D8D-787969035D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0D1C3E0-9335-40C5-BCF6-F2E9FBFFA4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B7C710A-2301-41EA-97A4-53A5E47684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 30-day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9878E60-25DC-43CC-86AA-F4B411CAC2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95F7A18-3CC4-4B2C-8172-C0D88BE96D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899AE7D-9E2D-4017-A5ED-C629E57A01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2A06034-4345-414E-8166-28D745621E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Open with curb appeal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86A729B-6044-4B57-83EE-93F53561E8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18E18CF-2175-4CED-A6C7-25D668A36E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C784A00-859B-42A4-A7D1-E97356202A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EC29097-6678-4A54-8B51-D2FB6D6E04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21AF405-7696-4D9D-A37C-E9FDECC605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Tour the main rooms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63896B6-6BA3-476D-BC4C-A54DC1D3DE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F74BAEC-19F4-4CCB-92D1-8F6CB94B07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7A8CA35-9370-401F-A9CB-0F829FADDA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28D8524-5A65-4030-8298-52A56AB63B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4198905-2A0A-40B4-8320-367A83AE94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Highlight lifestyle perks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406205A-3326-4488-8F89-12D283CB46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F7D42CB-2907-4A36-8642-C8E6531B37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FFC9FAC-13A5-42EA-8E62-0BD03ABB07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9EFA57D-B80F-478C-8A7D-90B0E813E9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EC9131C2-DB35-49E8-BE32-C8EA7CDB43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End with contact details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410B23C6-B1EC-4B0F-9D89-0BD46B273B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2082005599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C61605F-776A-4BA6-A470-F3C3CE399D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9CC3620-EB37-4364-990C-3398869641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168CE7B-5A7A-44F3-A17F-2E27281FF5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 clean story keeps the listing memorable and easy to watch.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04295FC-7FBB-4389-AB5E-0F3971B7FB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60097E0-EB6A-4DF6-8702-6018575519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24E29A6-B29E-4334-936B-41E26243D9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7289FA4-44A2-4560-AAC1-F53493C54F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512018384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2026-09-30T14:50:11.2980000Z</dcterms:created>
  <dcterms:modified xsi:type="dcterms:W3CDTF">2026-09-30T14:50:11.2980000Z</dcterms:modified>
</coreProperties>
</file>