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5a5e513c0a4028" /><Relationship Type="http://schemas.openxmlformats.org/officeDocument/2006/relationships/extended-properties" Target="/docProps/app.xml" Id="R5353d1834ac14836" /><Relationship Type="http://schemas.openxmlformats.org/officeDocument/2006/relationships/officeDocument" Target="/ppt/presentation.xml" Id="Re7a707c136b848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6f6f30d691414b"/>
  </p:sldMasterIdLst>
  <p:notesMasterIdLst>
    <p:notesMasterId xmlns:r="http://schemas.openxmlformats.org/officeDocument/2006/relationships" r:id="Rd28e33382f12430f"/>
  </p:notesMasterIdLst>
  <p:sldIdLst>
    <p:sldId xmlns:r="http://schemas.openxmlformats.org/officeDocument/2006/relationships" id="256" r:id="R5c6cfa98f70749d5"/>
    <p:sldId xmlns:r="http://schemas.openxmlformats.org/officeDocument/2006/relationships" id="257" r:id="R80a5453a8e3f480b"/>
    <p:sldId xmlns:r="http://schemas.openxmlformats.org/officeDocument/2006/relationships" id="258" r:id="Rb0243264f8284144"/>
    <p:sldId xmlns:r="http://schemas.openxmlformats.org/officeDocument/2006/relationships" id="259" r:id="R1cd8e13a4c984c5a"/>
    <p:sldId xmlns:r="http://schemas.openxmlformats.org/officeDocument/2006/relationships" id="260" r:id="R59a259097efd4624"/>
    <p:sldId xmlns:r="http://schemas.openxmlformats.org/officeDocument/2006/relationships" id="261" r:id="Re8785125ae3f4c6e"/>
    <p:sldId xmlns:r="http://schemas.openxmlformats.org/officeDocument/2006/relationships" id="262" r:id="Rd56a845f6a4f4a5b"/>
    <p:sldId xmlns:r="http://schemas.openxmlformats.org/officeDocument/2006/relationships" id="263" r:id="Ra79d38827bfc40f4"/>
    <p:sldId xmlns:r="http://schemas.openxmlformats.org/officeDocument/2006/relationships" id="264" r:id="R8d9c00cb5d424c77"/>
    <p:sldId xmlns:r="http://schemas.openxmlformats.org/officeDocument/2006/relationships" id="265" r:id="Rbec2e4a44c9645d1"/>
    <p:sldId xmlns:r="http://schemas.openxmlformats.org/officeDocument/2006/relationships" id="266" r:id="R716a662cf76442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c9377cdead4bde" /><Relationship Type="http://schemas.openxmlformats.org/officeDocument/2006/relationships/slideMaster" Target="/ppt/slideMasters/slideMaster1.xml" Id="R036f6f30d691414b" /><Relationship Type="http://schemas.openxmlformats.org/officeDocument/2006/relationships/notesMaster" Target="/ppt/notesMasters/notesMaster1.xml" Id="Rd28e33382f12430f" /><Relationship Type="http://schemas.openxmlformats.org/officeDocument/2006/relationships/presProps" Target="/ppt/presProps.xml" Id="R4f65b351cb80430a" /><Relationship Type="http://schemas.openxmlformats.org/officeDocument/2006/relationships/tableStyles" Target="/ppt/tableStyles.xml" Id="R6bdd7c01b50a4af7" /><Relationship Type="http://schemas.openxmlformats.org/officeDocument/2006/relationships/slide" Target="/ppt/slides/slide1.xml" Id="R5c6cfa98f70749d5" /><Relationship Type="http://schemas.openxmlformats.org/officeDocument/2006/relationships/slide" Target="/ppt/slides/slide2.xml" Id="R80a5453a8e3f480b" /><Relationship Type="http://schemas.openxmlformats.org/officeDocument/2006/relationships/slide" Target="/ppt/slides/slide3.xml" Id="Rb0243264f8284144" /><Relationship Type="http://schemas.openxmlformats.org/officeDocument/2006/relationships/slide" Target="/ppt/slides/slide4.xml" Id="R1cd8e13a4c984c5a" /><Relationship Type="http://schemas.openxmlformats.org/officeDocument/2006/relationships/slide" Target="/ppt/slides/slide5.xml" Id="R59a259097efd4624" /><Relationship Type="http://schemas.openxmlformats.org/officeDocument/2006/relationships/slide" Target="/ppt/slides/slide6.xml" Id="Re8785125ae3f4c6e" /><Relationship Type="http://schemas.openxmlformats.org/officeDocument/2006/relationships/slide" Target="/ppt/slides/slide7.xml" Id="Rd56a845f6a4f4a5b" /><Relationship Type="http://schemas.openxmlformats.org/officeDocument/2006/relationships/slide" Target="/ppt/slides/slide8.xml" Id="Ra79d38827bfc40f4" /><Relationship Type="http://schemas.openxmlformats.org/officeDocument/2006/relationships/slide" Target="/ppt/slides/slide9.xml" Id="R8d9c00cb5d424c77" /><Relationship Type="http://schemas.openxmlformats.org/officeDocument/2006/relationships/slide" Target="/ppt/slides/slide10.xml" Id="Rbec2e4a44c9645d1" /><Relationship Type="http://schemas.openxmlformats.org/officeDocument/2006/relationships/slide" Target="/ppt/slides/slide11.xml" Id="R716a662cf76442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d76f89a6e540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f1ac47016d4925" /><Relationship Type="http://schemas.openxmlformats.org/officeDocument/2006/relationships/notesMaster" Target="/ppt/notesMasters/notesMaster1.xml" Id="R4a8d61545ef443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7b9e12a0cb4a8a" /><Relationship Type="http://schemas.openxmlformats.org/officeDocument/2006/relationships/notesMaster" Target="/ppt/notesMasters/notesMaster1.xml" Id="R0d59227c31a64f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698762039444e1" /><Relationship Type="http://schemas.openxmlformats.org/officeDocument/2006/relationships/notesMaster" Target="/ppt/notesMasters/notesMaster1.xml" Id="Rc46b981b176045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871cf4a6d54006" /><Relationship Type="http://schemas.openxmlformats.org/officeDocument/2006/relationships/notesMaster" Target="/ppt/notesMasters/notesMaster1.xml" Id="R4b3de2e7c7c942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51b5ef70cb48d7" /><Relationship Type="http://schemas.openxmlformats.org/officeDocument/2006/relationships/notesMaster" Target="/ppt/notesMasters/notesMaster1.xml" Id="Rdfdf5e63948d49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45fb65a59b467f" /><Relationship Type="http://schemas.openxmlformats.org/officeDocument/2006/relationships/notesMaster" Target="/ppt/notesMasters/notesMaster1.xml" Id="R46cef6647f7a45d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64674f977e468d" /><Relationship Type="http://schemas.openxmlformats.org/officeDocument/2006/relationships/notesMaster" Target="/ppt/notesMasters/notesMaster1.xml" Id="R96a242ab01b34b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fc5db1f97f4c12" /><Relationship Type="http://schemas.openxmlformats.org/officeDocument/2006/relationships/notesMaster" Target="/ppt/notesMasters/notesMaster1.xml" Id="Rd7044156742b49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86de2b35b7642b2" /><Relationship Type="http://schemas.openxmlformats.org/officeDocument/2006/relationships/notesMaster" Target="/ppt/notesMasters/notesMaster1.xml" Id="R850c535b6d5d4da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5307d11657a4cf4" /><Relationship Type="http://schemas.openxmlformats.org/officeDocument/2006/relationships/notesMaster" Target="/ppt/notesMasters/notesMaster1.xml" Id="Rde61e046cb4041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4aaf7460f874fed" /><Relationship Type="http://schemas.openxmlformats.org/officeDocument/2006/relationships/notesMaster" Target="/ppt/notesMasters/notesMaster1.xml" Id="R0b69ad28605f47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1482f6c1364f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2b4bb587044fa4" /><Relationship Type="http://schemas.openxmlformats.org/officeDocument/2006/relationships/slideLayout" Target="/ppt/slideLayouts/slideLayout1.xml" Id="Ra91cf14e2b1e418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91cf14e2b1e41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fab58da4b4349" /><Relationship Type="http://schemas.openxmlformats.org/officeDocument/2006/relationships/image" Target="/ppt/media/image.png" Id="R5ebe52729c494d25" /><Relationship Type="http://schemas.openxmlformats.org/officeDocument/2006/relationships/notesSlide" Target="/ppt/notesSlides/notesSlide1.xml" Id="Re2ba54125edd42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dd6437f114ce7" /><Relationship Type="http://schemas.openxmlformats.org/officeDocument/2006/relationships/notesSlide" Target="/ppt/notesSlides/notesSlide2.xml" Id="R14909e5c2bbe45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b6e5cbdae404c" /><Relationship Type="http://schemas.openxmlformats.org/officeDocument/2006/relationships/notesSlide" Target="/ppt/notesSlides/notesSlide3.xml" Id="R3c4e6f7eaab041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7070199254635" /><Relationship Type="http://schemas.openxmlformats.org/officeDocument/2006/relationships/notesSlide" Target="/ppt/notesSlides/notesSlide4.xml" Id="Rcee5e415864748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08022852dc4d2e" /><Relationship Type="http://schemas.openxmlformats.org/officeDocument/2006/relationships/notesSlide" Target="/ppt/notesSlides/notesSlide5.xml" Id="R32644412431e4f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bcffa77744fda" /><Relationship Type="http://schemas.openxmlformats.org/officeDocument/2006/relationships/notesSlide" Target="/ppt/notesSlides/notesSlide6.xml" Id="R3cee6261a71146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19628462784186" /><Relationship Type="http://schemas.openxmlformats.org/officeDocument/2006/relationships/notesSlide" Target="/ppt/notesSlides/notesSlide7.xml" Id="Rebfd1d5955144d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545c44da34441" /><Relationship Type="http://schemas.openxmlformats.org/officeDocument/2006/relationships/notesSlide" Target="/ppt/notesSlides/notesSlide8.xml" Id="R193b9d9ce4af43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84320d00b45cc" /><Relationship Type="http://schemas.openxmlformats.org/officeDocument/2006/relationships/notesSlide" Target="/ppt/notesSlides/notesSlide9.xml" Id="Rc550a5c5c55643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ba8e38222457b" /><Relationship Type="http://schemas.openxmlformats.org/officeDocument/2006/relationships/notesSlide" Target="/ppt/notesSlides/notesSlide10.xml" Id="R2fecd6ffcbf648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b9fb0731bb4373" /><Relationship Type="http://schemas.openxmlformats.org/officeDocument/2006/relationships/notesSlide" Target="/ppt/notesSlides/notesSlide11.xml" Id="R8e4783a9754a48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F33CC-9503-4D93-A6A4-0A574B56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5A3605-B64A-4459-804D-361DF78D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524781-B388-4220-8098-26C78CDD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Record Powerpoint Presentation With Audio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0E93C4-3864-4F56-B40E-613BB68F2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records a clean product walkthrough for her new team using voiceover.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98BA2-EEE9-4B29-9715-95EEBA1B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119C11-7CAA-4031-BAE5-4ABCE62A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AC5A6-A3A2-475F-A86B-A19203D00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910F2B-EA84-4481-B7F3-23C907F17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be52729c494d2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095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A233BB-99FF-4C6F-B012-D74E2CFD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36F628-AAE6-4288-8CB9-38CF2ECB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9EA2A6-34BE-4A79-A4A7-DAB818854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9B481F-6D51-4926-9D73-193D95E5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B2F4E-BFA6-46F6-A6F6-869E3605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powerpoint presentation with audio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F2695-BDDB-40C4-8B95-89AB3924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D64D7F-31E2-454F-974A-3245E7D7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0ABE92-F6A7-471A-B9D8-E017254E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F6EA51-641E-4EB8-93B3-DA8E6C638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demo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F6B7E3-E66A-47D6-AAB2-9E8278E0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8E0029-7813-4F11-BD16-5F912B17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D73DCC-A216-4FD0-ACAB-55E81258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Feature Tour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A4C85F-B46B-4A07-A8FF-E19A03CB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each slide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FB7E75-EA68-49AA-8E0A-EF2751EF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062F3D-2DFC-45E4-9A86-C02EDFB7D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0E29A5-9228-4237-B6C4-15C5100D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Case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FBB70-B8CC-4BE3-869D-9B64B87E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pauses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74654E-0F08-4909-94D2-A0492FFA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FB48DF-3AAD-46C2-AA39-BC1B33ED0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EC218B-E757-45D1-8224-247A7685A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B2BDFA-C194-4E47-A6CD-ED5A2391D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audio levels</a:t>
            </a:r>
          </a:p>
        </p:txBody>
      </p:sp>
    </p:spTree>
    <p:extLst>
      <p:ext uri="{BB962C8B-B14F-4D97-AF65-F5344CB8AC3E}">
        <p14:creationId xmlns:p14="http://schemas.microsoft.com/office/powerpoint/2010/main" val="9204727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568925-C573-4382-A829-3745D10B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39CEE4-9F6F-455A-BC4E-E05452A4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5C7895-B7C4-434F-BEE6-99CCC845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4A083F-83A0-4FBD-9085-276F161F0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2DA25E-B6CD-4005-99E8-E9392525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Guided product demo with clear narration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C9B80-1D7F-4013-BBF8-F07BD9B1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1B2DBF-C9F4-480F-9FEC-AF786591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703439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DE08E8-FD0B-4369-BFFC-A3A667E4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0BF99E-0D5E-4A01-9F28-FB27A93D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03F90D-34E9-4696-BE2D-EA064C233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38F42D-FDBE-4C0B-96BB-FCE57654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EEB00-42CB-4785-9C61-4BFC8BFA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record powerpoint presentation with audio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FD9824-C3FA-409C-8F32-E3253577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F2E794-4F0F-495F-94B1-1C191B42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8051F1-63E8-4B96-B318-77796282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FC0BE-810B-48E4-BBA9-9B21D101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powerpoint presentation with audio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473596-611C-4199-86F0-52A605B37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718F39-C9A0-40AF-9447-91987DBBC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926E57-446B-4873-9C4B-57791A4CF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924D88-56D3-44E8-8740-D175F2E2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B043C7-6F3C-404D-B120-81ACFDA18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Guided product demo with clear narration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2CFF2F-02E7-43DC-8233-A8CECBD8D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B52181-1CF7-41C3-ADE9-D4942E88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162C38-A795-4342-8B06-F90CE6E4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34AA90-A63F-4C3B-8354-3C2509E2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5D5336-B77E-4ED2-8265-49864DA4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05B5FF-18C8-41A5-8101-04B72D1BA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199063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CBA1DB-0560-4B8A-9082-36CE6A84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6A2FA-1EB8-4B31-B26C-8B45AB0B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3829FE-FC20-4D20-8972-6D9696E8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D8F10-5C6E-4550-A88F-52E011F5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81431C-B73B-4045-927A-61136D8F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F44C2-AF02-41EA-A188-1EAC0A725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95C2F2-F10F-4437-9E82-A7E5C36C8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93F14-B0AA-473B-8D9E-D458F35C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2DF8D8-2AAA-4761-A246-2D312A6A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demo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EEDC85-ED65-434E-A4A2-CB77071C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123B5-BEC8-42F8-A1C0-FFA0EDDC5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81F9FD-3EE5-4A49-9E9D-583174960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3813C2-EF1B-4F43-8C80-146E0744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each slide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948B0C-0534-4BA0-AD03-CFC848A2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70D9DE-A63A-47E7-A25D-FDE929B2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66DF9B-4A64-4222-AD78-C7378F49F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86F426-816D-4AA8-B6F8-B46D98D2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pauses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786B3D-4643-49A7-BCDA-A6BA6360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99D6B0-6C4F-4805-83DB-9BBB98662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A70793-7CD9-4694-8764-35B11933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961D86-26B5-4F75-B57E-E3F95947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audio levels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0B681D-0503-46A0-B015-FDED6B35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565268-9759-4B54-B64E-8711947D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A3BD47-3350-48C0-9022-63F1AFE6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384304-9962-43F0-8E9C-BF1AE0412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72ED59-FD5D-4AE6-A01C-124E6086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691882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F1D108-7211-40F3-AB99-1F491906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FE93B9-9A80-4C1E-8120-7C07CFFD3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30B6F1-99FD-4278-9D0C-E4242101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C0198-4BAD-4BDA-98CB-98FBB720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048D74-60B1-4A62-BE71-63929A746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powerpoint presentation with audio: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B8CAF-6DDC-4A61-8FCD-324098C3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ACFF0C-B5DC-4CE5-BACC-29B304B1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D6CDE-9C83-4D80-A6ED-CC6B9238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44FDD4-AFB1-40DC-A982-27E002780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unfinished without narration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4C9EEB-5B50-4EC3-B5F5-E668C4B99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7E518-A372-4627-AC83-B85DE0E06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points get lost during live demos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A0FDBA-B785-4490-8743-9C2FA2DE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3B92A-1394-4803-B791-9FE411BE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Revisions take too long to explain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6EF2E3-EE30-49FE-83DA-B4012D97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7CD811-D6FF-4FED-A7FE-E97B6A06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EA701-B788-467F-AE83-59C60FFF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E90E54-7BA3-4735-BC42-41B00F3C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a calm, guided voice track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DA16D7-17F1-4428-8893-25741059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8638D3-470A-478E-BF8A-48A818B1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flows from intro to recap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471829-7EA8-46EF-BC6E-1873BB51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9DA34C-A9E5-46A7-8438-9BD76DF20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Viewers can follow the demo on their own</a:t>
            </a:r>
          </a:p>
        </p:txBody>
      </p:sp>
    </p:spTree>
    <p:extLst>
      <p:ext uri="{BB962C8B-B14F-4D97-AF65-F5344CB8AC3E}">
        <p14:creationId xmlns:p14="http://schemas.microsoft.com/office/powerpoint/2010/main" val="13751120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14496F-5E2E-4DA1-8348-131AE1E1D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5639BA-CD07-40EF-A426-610D00A5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BD062A-D575-4242-9EE6-86A53E577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16E4C2-C3F8-4C5E-9B30-0260CEC39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BE39BD-C5A0-4F71-8840-64FFEE09F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70B93D-E044-4EDF-8055-5FFD8524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B30BBC-4A0E-41FB-A8C8-E2865BF3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60458D-9917-4923-9708-1C280BDEB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6ADF4-FACD-4380-ACED-465C607E3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TRAINERS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FAF29B-32B7-4F15-A4D1-48212CFA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features and keep every slide on track.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54D36D-60E3-4816-B4E3-C00733BD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7A7324-E1DF-4175-A8A0-416B8B99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C9F1C1-DC82-4F64-BCB6-2F917083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6AFD14-F02A-4CCB-8584-66E13ADC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6DAB2-66D2-4AA3-95E5-EE56653A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deck that tells a clear story during client calls.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73AD6F-AB39-40E2-9475-FD41097E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9F7F61-9FF2-4B70-8A40-8E54F891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1C3284-A9F6-4FA4-9DB7-FC1E2CF4C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A605E4-49B3-4F05-8F19-2952E5FD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95AF3B-72E7-4C13-9375-7F4D481B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recorded update that employees can replay anytime.</a:t>
            </a:r>
          </a:p>
        </p:txBody>
      </p:sp>
    </p:spTree>
    <p:extLst>
      <p:ext uri="{BB962C8B-B14F-4D97-AF65-F5344CB8AC3E}">
        <p14:creationId xmlns:p14="http://schemas.microsoft.com/office/powerpoint/2010/main" val="10203204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3D8209-6C86-4588-8110-F406CE3A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2C637C-789B-43CF-886C-08ADAB4B2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612332-2940-46A7-8532-70A0A534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3BFB9-A925-46F2-B02C-A5909305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BDC61C-2CD5-4C11-AD3B-FCE5FF196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FD0752-2CF5-4F73-A697-7DDAB55F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B71AAD-80B1-4EC6-AE8F-98D792687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0C498-DE18-4B5E-B953-2A09B03D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B9DA6F-1C7C-4740-9E92-2E5B0623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B54914-1687-4D48-9849-9A7A199B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57EDFC-F168-4757-BEC0-1C916545E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demo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BFD36D-25AD-49A3-ADD8-C5DD8D00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B94279-1A04-4B18-AD2C-2587F9745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E737E0-4F11-4ABC-8F51-56803F307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3FD25-5F1A-4EB9-9359-F16370A2F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152AA5-5973-455E-BC13-68A4B55C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4F07CB-4C97-4D34-80DF-951AE090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each slide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C49619-01B9-4227-B9F5-0D0C1541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FDD831-3554-4717-8915-EDCC80FB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BDCA99-F66E-44B0-9271-9150DB337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A94BC4-274D-44E6-8314-7878E8991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832B74-13DE-420F-9737-4F5A8D10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336444-019E-41D4-BC78-A94625D15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pauses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4F9859-BCAC-4EA2-8F0C-B2CE80B4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F9DC4C-934E-4DB2-AA13-00D4ED38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6D2B6C-0D2C-4636-B682-4C915A070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774B27-717D-4A59-B393-CC08AE107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8B2341-C383-443A-A976-17CC11D7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A7E9CA-0A75-4374-8970-D7C1B96AF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audio levels</a:t>
            </a:r>
          </a:p>
        </p:txBody>
      </p:sp>
    </p:spTree>
    <p:extLst>
      <p:ext uri="{BB962C8B-B14F-4D97-AF65-F5344CB8AC3E}">
        <p14:creationId xmlns:p14="http://schemas.microsoft.com/office/powerpoint/2010/main" val="13513429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BA0E98-2D03-41B2-B234-234175DE0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C99A97-90CD-4AAB-A443-CC2EABA0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E85211-AF39-46EB-942E-A3CF91619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C5E015-7F03-4F2E-BEDC-F2F238B1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C1D1FC-9ECE-430D-96AD-2C1EA285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powerpoint presentation with audio: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777E43-6C60-4EFE-9189-30220168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BDE350-F474-4689-9436-0CE79405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829668-FE02-4426-82C4-099BF9CE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plain product deck into a clear narrated walkthrough?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FD3DA8-51A6-4089-9BCD-C7BFB701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1F8789-D011-47FA-BF5A-65FE74FE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327913-D4F3-45A0-B1EE-7BC3C7F5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7F0A7-E376-4863-AC96-F2DEAA5E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Record each slide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324966-6DD6-4C4A-85CC-76390E32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7EB838-8602-4E05-B618-CDB739D3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4AC8BF-6591-48EA-B146-E50FCE6E6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pauses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44E946-5186-4645-91B5-EBFED659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E0C786-D530-499B-866D-96BC98E7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ECB795-BD4F-42AB-9BA9-70A7BF483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3590594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BD444A-C3EA-443B-8777-8B59988E8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FB9BA7-BB20-46EA-A6D2-F1ECDB73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246385-2114-4356-9579-8E5849A7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B97D3-6244-4D86-9963-114B4147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D7247A-B4DC-4192-AFD7-B37D50C2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6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powerpoint presentation with audio: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1AF47-0BED-4F3F-9ADE-419070DB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2F0B5C-9BD0-4D50-9E8A-0273558A9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4A1C4A-59DC-4F93-97E7-04512C09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211C97-BC27-4710-B703-76C17DB0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demo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655132-0E59-420C-A92A-59970E8C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149899-9146-45D8-A9FB-E4713E7A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313629-475E-4353-AD92-EA0AC9FBC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EA3D1B-94F8-4DF9-9B55-2C7EA377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002FC2-C5C2-45EC-9889-22440524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each slide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B1E51B-F148-49F5-8944-D8E45B95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1FA5CB-509A-4BAB-A813-4E7EF74C7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7A4FBC-C16A-4443-8644-5E7232123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33C8E4-4FD3-432E-AD21-DE024A2F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0518F-65D0-4F32-8F89-C01C2B47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pauses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6AA36F-21C8-45AD-99DC-A5F888DAC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04A1E4-3FDE-46C0-B97C-2CC54E0B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9A43E2-4B81-4A81-8FCA-979FCF9E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B0AC9D-D029-4A7D-845C-2DA72EF25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6254BF-B3AF-4509-9F38-CBB5BF66D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5FC9FA-9601-44D2-B701-4B383843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184752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DEDD66-FA75-4DBB-8323-4FDBB8E7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CB4AC9-2845-46CC-B9C3-62BBD4DB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039D40-FC38-4554-8947-CC05A08C1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easy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80F82-2A79-4F5D-A5E5-CE6269C98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019C6-BB01-4072-A317-4F011C376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22E7DD-5EF5-4FC3-94F4-55F31E2F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6CDB6A-1719-44F9-9D15-BDC23B85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098233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2026-10-01T22:31:49.4610000Z</dcterms:created>
  <dcterms:modified xsi:type="dcterms:W3CDTF">2026-10-01T22:31:49.4610000Z</dcterms:modified>
</coreProperties>
</file>