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0b0409a0db486d" /><Relationship Type="http://schemas.openxmlformats.org/officeDocument/2006/relationships/extended-properties" Target="/docProps/app.xml" Id="R02d050d4569a4656" /><Relationship Type="http://schemas.openxmlformats.org/officeDocument/2006/relationships/officeDocument" Target="/ppt/presentation.xml" Id="R8c6d726edeaa43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9e65b7c29bd4889"/>
  </p:sldMasterIdLst>
  <p:notesMasterIdLst>
    <p:notesMasterId xmlns:r="http://schemas.openxmlformats.org/officeDocument/2006/relationships" r:id="R4dbd9651241742ad"/>
  </p:notesMasterIdLst>
  <p:sldIdLst>
    <p:sldId xmlns:r="http://schemas.openxmlformats.org/officeDocument/2006/relationships" id="256" r:id="R0f9e81fc0e6f4d41"/>
    <p:sldId xmlns:r="http://schemas.openxmlformats.org/officeDocument/2006/relationships" id="257" r:id="R5010242fa08b445b"/>
    <p:sldId xmlns:r="http://schemas.openxmlformats.org/officeDocument/2006/relationships" id="258" r:id="R45fafdba00a7498b"/>
    <p:sldId xmlns:r="http://schemas.openxmlformats.org/officeDocument/2006/relationships" id="259" r:id="R6d5dbdfd07b844ea"/>
    <p:sldId xmlns:r="http://schemas.openxmlformats.org/officeDocument/2006/relationships" id="260" r:id="R0cd3a7c6f66c4283"/>
    <p:sldId xmlns:r="http://schemas.openxmlformats.org/officeDocument/2006/relationships" id="261" r:id="R6a67f5d52c8b4029"/>
    <p:sldId xmlns:r="http://schemas.openxmlformats.org/officeDocument/2006/relationships" id="262" r:id="Rbb48dcd9dd4949e6"/>
    <p:sldId xmlns:r="http://schemas.openxmlformats.org/officeDocument/2006/relationships" id="263" r:id="R2af953d482c34d1a"/>
    <p:sldId xmlns:r="http://schemas.openxmlformats.org/officeDocument/2006/relationships" id="264" r:id="Rda39204b2ac645b5"/>
    <p:sldId xmlns:r="http://schemas.openxmlformats.org/officeDocument/2006/relationships" id="265" r:id="R9d8e5128d46844a3"/>
    <p:sldId xmlns:r="http://schemas.openxmlformats.org/officeDocument/2006/relationships" id="266" r:id="R5d120399a39144e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6ea43f21144a5f" /><Relationship Type="http://schemas.openxmlformats.org/officeDocument/2006/relationships/slideMaster" Target="/ppt/slideMasters/slideMaster1.xml" Id="R19e65b7c29bd4889" /><Relationship Type="http://schemas.openxmlformats.org/officeDocument/2006/relationships/notesMaster" Target="/ppt/notesMasters/notesMaster1.xml" Id="R4dbd9651241742ad" /><Relationship Type="http://schemas.openxmlformats.org/officeDocument/2006/relationships/presProps" Target="/ppt/presProps.xml" Id="Re32557d24be645cf" /><Relationship Type="http://schemas.openxmlformats.org/officeDocument/2006/relationships/tableStyles" Target="/ppt/tableStyles.xml" Id="Re40838bd1cca408f" /><Relationship Type="http://schemas.openxmlformats.org/officeDocument/2006/relationships/slide" Target="/ppt/slides/slide1.xml" Id="R0f9e81fc0e6f4d41" /><Relationship Type="http://schemas.openxmlformats.org/officeDocument/2006/relationships/slide" Target="/ppt/slides/slide2.xml" Id="R5010242fa08b445b" /><Relationship Type="http://schemas.openxmlformats.org/officeDocument/2006/relationships/slide" Target="/ppt/slides/slide3.xml" Id="R45fafdba00a7498b" /><Relationship Type="http://schemas.openxmlformats.org/officeDocument/2006/relationships/slide" Target="/ppt/slides/slide4.xml" Id="R6d5dbdfd07b844ea" /><Relationship Type="http://schemas.openxmlformats.org/officeDocument/2006/relationships/slide" Target="/ppt/slides/slide5.xml" Id="R0cd3a7c6f66c4283" /><Relationship Type="http://schemas.openxmlformats.org/officeDocument/2006/relationships/slide" Target="/ppt/slides/slide6.xml" Id="R6a67f5d52c8b4029" /><Relationship Type="http://schemas.openxmlformats.org/officeDocument/2006/relationships/slide" Target="/ppt/slides/slide7.xml" Id="Rbb48dcd9dd4949e6" /><Relationship Type="http://schemas.openxmlformats.org/officeDocument/2006/relationships/slide" Target="/ppt/slides/slide8.xml" Id="R2af953d482c34d1a" /><Relationship Type="http://schemas.openxmlformats.org/officeDocument/2006/relationships/slide" Target="/ppt/slides/slide9.xml" Id="Rda39204b2ac645b5" /><Relationship Type="http://schemas.openxmlformats.org/officeDocument/2006/relationships/slide" Target="/ppt/slides/slide10.xml" Id="R9d8e5128d46844a3" /><Relationship Type="http://schemas.openxmlformats.org/officeDocument/2006/relationships/slide" Target="/ppt/slides/slide11.xml" Id="R5d120399a39144e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e887ddcecf648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e4c57ff6274cfb" /><Relationship Type="http://schemas.openxmlformats.org/officeDocument/2006/relationships/notesMaster" Target="/ppt/notesMasters/notesMaster1.xml" Id="R62aff1fee2f445e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eb3aef835e64917" /><Relationship Type="http://schemas.openxmlformats.org/officeDocument/2006/relationships/notesMaster" Target="/ppt/notesMasters/notesMaster1.xml" Id="R595e75a5ce8c47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2cd59a4ca149a2" /><Relationship Type="http://schemas.openxmlformats.org/officeDocument/2006/relationships/notesMaster" Target="/ppt/notesMasters/notesMaster1.xml" Id="R8b8df339db9f473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085cda20d0443d" /><Relationship Type="http://schemas.openxmlformats.org/officeDocument/2006/relationships/notesMaster" Target="/ppt/notesMasters/notesMaster1.xml" Id="R78dca7e8bee846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e36bfec1b94671" /><Relationship Type="http://schemas.openxmlformats.org/officeDocument/2006/relationships/notesMaster" Target="/ppt/notesMasters/notesMaster1.xml" Id="R171a6ab3ed6f42a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f11616f2b7400e" /><Relationship Type="http://schemas.openxmlformats.org/officeDocument/2006/relationships/notesMaster" Target="/ppt/notesMasters/notesMaster1.xml" Id="R7f85b7b5e6c448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a1bc5a5fb944118" /><Relationship Type="http://schemas.openxmlformats.org/officeDocument/2006/relationships/notesMaster" Target="/ppt/notesMasters/notesMaster1.xml" Id="R80083f744dcd48a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ba8d257c1b4cd9" /><Relationship Type="http://schemas.openxmlformats.org/officeDocument/2006/relationships/notesMaster" Target="/ppt/notesMasters/notesMaster1.xml" Id="Rd13dc355ad70464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427d91c12e4e1c" /><Relationship Type="http://schemas.openxmlformats.org/officeDocument/2006/relationships/notesMaster" Target="/ppt/notesMasters/notesMaster1.xml" Id="R37ff643e2f42433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c5c5c1b56c4dc4" /><Relationship Type="http://schemas.openxmlformats.org/officeDocument/2006/relationships/notesMaster" Target="/ppt/notesMasters/notesMaster1.xml" Id="R12bd8c194b6a43e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0a0f4a8cbd24e7a" /><Relationship Type="http://schemas.openxmlformats.org/officeDocument/2006/relationships/notesMaster" Target="/ppt/notesMasters/notesMaster1.xml" Id="R3aac55c20784479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47643c331644b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4c35022f1fb4a80" /><Relationship Type="http://schemas.openxmlformats.org/officeDocument/2006/relationships/slideLayout" Target="/ppt/slideLayouts/slideLayout1.xml" Id="R239289e13ed046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9289e13ed046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8d57cac8bd46d3" /><Relationship Type="http://schemas.openxmlformats.org/officeDocument/2006/relationships/image" Target="/ppt/media/image.png" Id="R33ebffc0390c42af" /><Relationship Type="http://schemas.openxmlformats.org/officeDocument/2006/relationships/notesSlide" Target="/ppt/notesSlides/notesSlide1.xml" Id="Re8d46ed9437b4f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d76b127aea41bb" /><Relationship Type="http://schemas.openxmlformats.org/officeDocument/2006/relationships/notesSlide" Target="/ppt/notesSlides/notesSlide2.xml" Id="R55b469cfed444d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065ae1ef6d4a37" /><Relationship Type="http://schemas.openxmlformats.org/officeDocument/2006/relationships/notesSlide" Target="/ppt/notesSlides/notesSlide3.xml" Id="Rc9cd6c7b0eb144b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764443ce09412d" /><Relationship Type="http://schemas.openxmlformats.org/officeDocument/2006/relationships/notesSlide" Target="/ppt/notesSlides/notesSlide4.xml" Id="R59a532c4226e4d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840327a6d34d7a" /><Relationship Type="http://schemas.openxmlformats.org/officeDocument/2006/relationships/notesSlide" Target="/ppt/notesSlides/notesSlide5.xml" Id="R9e0e40af97474e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85a1f99e96426a" /><Relationship Type="http://schemas.openxmlformats.org/officeDocument/2006/relationships/notesSlide" Target="/ppt/notesSlides/notesSlide6.xml" Id="R79d69ba05d874a2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0bc369bb854a94" /><Relationship Type="http://schemas.openxmlformats.org/officeDocument/2006/relationships/notesSlide" Target="/ppt/notesSlides/notesSlide7.xml" Id="R9300d44c70344ef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74a0fdf6464093" /><Relationship Type="http://schemas.openxmlformats.org/officeDocument/2006/relationships/notesSlide" Target="/ppt/notesSlides/notesSlide8.xml" Id="R638e5b1e9cc245a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5e29e18dff4b0f" /><Relationship Type="http://schemas.openxmlformats.org/officeDocument/2006/relationships/notesSlide" Target="/ppt/notesSlides/notesSlide9.xml" Id="R321760465ed44c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5a1008a3ef4c9a" /><Relationship Type="http://schemas.openxmlformats.org/officeDocument/2006/relationships/notesSlide" Target="/ppt/notesSlides/notesSlide10.xml" Id="R65eb3bbfa8da4d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bc6e63e2454f2f" /><Relationship Type="http://schemas.openxmlformats.org/officeDocument/2006/relationships/notesSlide" Target="/ppt/notesSlides/notesSlide11.xml" Id="R1958ca10136943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5438F5-1BF9-4C65-AA8A-4E73DF66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D6B1D7-1AE5-4674-A5B1-8EB886AB3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363700-B868-45B5-8890-3D73EB0B4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Revising And Editing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AAEE21-7333-425C-9396-5711C70C4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trims a crowded science lesson into a clear, engaging class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FB6446-2140-4BFE-9221-694BB29F4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8E7DE3-07DA-482D-8AD7-962648C0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3BBE7F-5F96-49E8-B452-7EC85A7D5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062B5-A91F-402B-A662-640A33532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ebffc0390c42a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415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182A7A-4032-4D41-825E-64090CAA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764FE2-E8BF-43FE-AFC7-D6F7718FB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306F17-C6CC-48A0-A476-BE985D75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D3DCC3-64F4-4645-A8D7-F0438D91A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BFE32D-3E1B-4CF3-9D1F-5E1849B5B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revising and editing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6968D8-378D-4D35-A354-2FC0783D2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1DAC80-660B-4710-910B-81AF7BEB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1D9965-2000-4BF9-AA01-C98B4AE6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153DD3-F25C-424A-AAF1-D4D96B0E2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the weak spots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6510AF-E735-4BA0-A070-78484F0D1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7DBDDA-DA6B-42F1-A058-21B1A327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0E2A2A-AA20-4FF2-8400-C72575EA5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Edits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BCD857-8FD2-4444-B4F3-FA5820CB2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Cut extra content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63DF41-F983-47E5-9FEA-24827B1A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65B7F0-9AD0-4AD3-8BB8-CCA6257D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CCCF96-68C9-4CAF-88A9-49D0E6505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Classroom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8E1370-A662-494C-8B2B-141497F81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Clarify the objective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1C0C49-E759-4C05-95CF-B4D32FB4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D496CC-A9A4-405A-960E-DC68D0573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734A7E-9522-4626-8ABF-395832891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52788C-07B8-4BE9-928F-786199579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active practice</a:t>
            </a:r>
          </a:p>
        </p:txBody>
      </p:sp>
    </p:spTree>
    <p:extLst>
      <p:ext uri="{BB962C8B-B14F-4D97-AF65-F5344CB8AC3E}">
        <p14:creationId xmlns:p14="http://schemas.microsoft.com/office/powerpoint/2010/main" val="13585821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826B79-F176-4767-8A79-3A5973016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0C7AC7-3A77-405D-919E-81217DEA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135968-2508-44A3-94C9-B83B9F74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EBFC3C-2B27-4837-AF4E-FEE56519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FF4719-0D81-4810-B441-C7F364C19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lesson into a focused, teachable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6D2147-106D-45D8-8C2D-032AE6E6D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C17F27-3D23-4A4E-82FB-363EF677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151495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B54CCC-947D-40E4-80EB-82564C39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63E007-7E7A-44BC-BD4B-7AB2202BC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FAF923-E85E-4198-B9F6-FB48BF5E8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7F957A-32D6-4A51-ACCA-4EA116041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5F84F6-8147-4208-BD1D-95202FD33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revising and editing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F641AF-E164-4F4E-B419-17C8B083C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535E6F-30EB-4D9F-90F9-98DFBA14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A8D11F-1122-45F7-9598-56241CBE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4E42BC-5A31-4EF1-8006-72836235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revising and editing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F04D6C-30D3-4320-BEA0-79579A8D2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3A3BCB-8481-4297-A2A7-C1C58F5E1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65825E-09A3-4899-AAE9-99F115C97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B02C4E-667A-4748-B426-85FDFB09E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ED2174-4876-4845-A1E7-968B1931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lesson into a focused, teach…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34E1CA-39BB-43A5-AA5A-A9197E35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CCD32E-9B7A-4C70-B00F-58C1D30D7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0587D3-5804-4E29-8B87-BD8CDA59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EC9BD5-1555-480B-A4E4-4950A54E7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9D4804-D553-4817-B14A-9096D8E51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Check timing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7B8E3F-C894-4A10-800D-A750E41E8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613556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7230D2-2B01-40BA-9A3F-9C7333AC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B2ECDA-E5F1-43BF-A10D-CFED0E6C6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BE9DEB-750E-4DE1-A917-445B45F4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5316F4-3699-4279-9928-2D0255006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BB4039-7BC4-4242-96BC-629C55CF2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AE2C2F-CB6A-47C7-9237-0940520AC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65CC3-41C5-4C29-AFF7-80E2E8DF9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8B18BA-EA45-46F5-B9BB-2A21A4202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56698A-9098-4D9A-8158-C60F4326D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the weak spots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B4B0E0-5994-4CB3-9A63-8E442C70C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C6F712-0FF1-4B7B-8B43-8C2136E6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35A5EE-F0A5-4F6D-8505-87E829206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6F620B-2425-4BDB-B5FA-BF730C946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Cut extra content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4D281E-240A-4D19-9715-07CDFCBF5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91D42B-6397-44B1-A149-C71439CE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86D99B-FE5C-4A54-9D7F-F79AEDB21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6EF45A-4792-4AF0-88D7-ECD0428C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Clarify the objective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698E09-D561-4F1A-A945-1F3498FEC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C1DC9B-BF8E-44AF-BE9A-B04FE052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C6D648-C9AF-43D7-BBEA-FA4FA532C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1BCF30-801A-4FD1-90D2-7670346A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active practice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5D4E11-93F4-4AEF-86A0-277651A0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75472C-D88E-48BD-8C6E-60132861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8BE3FB-6022-4F17-8481-DD9B86CD9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18E4BC-3AF5-4448-BDB3-48339687B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Check timing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43511D-F4E4-469F-8308-FC37AD86C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795800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832090-3935-44E9-8B43-6B85414A2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8C910D-7FD4-484B-A786-4C84B4BD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50E7D1-91E1-4AE9-B201-BED128750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F796DD-D92B-4694-A1A4-C46CF50B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B6E664-7AC7-488E-823F-5BB719BCA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revising and editing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B18D73-08CA-481E-B5C0-DE57B705F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54C76F-1B8E-4254-8D4D-264871A1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523CD8-8143-4172-A20B-ECB8CE14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BFB484-D7AD-412B-A0A1-B273B1DE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Too many activities crowd the lesson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AAA78D-761F-4A93-BC49-E1CE6541F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F7DEE1-B365-4C2F-99C7-DF5031838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main goal is hard to spot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AC5EF6-3B57-4A40-B40B-906485D9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C87F61-75D6-428E-A2CF-424179FF2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Transitions feel rushed and uneven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63268-283A-4D50-84B0-4BFB47419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71F46D-549E-444D-A5EE-44ACE3D58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20E9D4-B7B7-416E-A948-36866F483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6A6FB3-966A-4F26-BF86-06ED13DA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supports one clear objective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707620-699D-41BF-92E8-C34D3F647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18276E-BE45-4F90-88EF-10B3CE9C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fits the class time better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9BE48A-FCEF-4BF4-8E6C-C2C31F76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D5EA27-2E90-43AC-873C-87FC8044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reads smoothly from start to finish</a:t>
            </a:r>
          </a:p>
        </p:txBody>
      </p:sp>
    </p:spTree>
    <p:extLst>
      <p:ext uri="{BB962C8B-B14F-4D97-AF65-F5344CB8AC3E}">
        <p14:creationId xmlns:p14="http://schemas.microsoft.com/office/powerpoint/2010/main" val="10048494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259D2E-7248-4E2E-BD80-3DFE2398C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A90258-32F8-4EE7-B309-DAD133490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E56978-B7A0-4FE1-BD7A-7E464180B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7E6E50-2E77-4D2F-9B8B-A2A5C9C87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EED33B-F1D4-41B8-A33D-F24EB81D6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795F56-9267-4585-B8E1-3AA7816F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F3E38B-FCD3-437B-9900-556DA590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507143-097F-4646-9D34-DE44FFD07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B8C185-2D78-47AA-B960-1DFE2CE88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1E582B-945A-4078-8F2E-E67FC26E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revise lessons before teaching.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E90063-0ECF-42DF-82FD-795EDFAB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6A92CC-3026-444D-A8C9-835553AA2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AA9A0F-1552-4411-A3C9-E9C4A30BE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6804C7-FD65-4BE6-8154-D4C0D033A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INSTRUCTIONAL 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A8A8E9-79C0-4C13-A9B4-E28A39BDF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for giving practical feedback.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B1D191-83C0-414D-BCE6-613F9AF7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8B3D6D-1314-448F-B262-92BC9B026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F10AE9-4ED6-4AE8-B8D6-D5B814DAC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9CE249-9617-43C5-A6BB-7A730817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99C042-CE73-40A4-863E-6D49C658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process for improving lesson plans.</a:t>
            </a:r>
          </a:p>
        </p:txBody>
      </p:sp>
    </p:spTree>
    <p:extLst>
      <p:ext uri="{BB962C8B-B14F-4D97-AF65-F5344CB8AC3E}">
        <p14:creationId xmlns:p14="http://schemas.microsoft.com/office/powerpoint/2010/main" val="55690919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534EFB4-8D6D-43F6-BAEB-04F082FC2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2A8E40-892C-4B0A-9920-1E2F5AB12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E88662-98A3-457F-81BD-01E8C60EF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8AC861-900F-4AE6-B8CF-8FDAE4FF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A765C-332A-43C9-A62D-B43AADDB2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10D75-A839-4C9B-88CC-46740E938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9E4FEA-0576-4DF5-BF7B-F74AE324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8EBA7D-BD98-45A1-8C36-816DEA1EB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F95AAA-0A25-4102-940C-AC6BAF4A5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3B2FCD-D7AC-438A-9D7D-1EE9FA0A8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1A1011-7ED6-4CAF-9D73-938B6D7A1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the weak spots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8A4C98-B314-450E-B713-F2ADA91D9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D8975F-7339-43A3-A329-F2A34AA0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123CB3-E698-4056-96FC-5F1ED43BD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045F0B-275A-459E-B83E-C3FC73CAD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2F3141-0024-4BED-9443-7DA73E9BD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184A82-1737-4FC5-8E62-E66243ABC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Cut extra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188266-8ABB-49B1-B498-C4726C10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2A2D43-AC17-4EFF-94CF-64F42A192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E6CFA3-8122-4F47-8E67-EEFAAAEE5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B948DB-72F0-4AFB-A3AE-EB43B1CA0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CC8CCD-35AE-4921-A58A-9A5FFADAF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CA5733-ED03-40A1-9595-2641B1B9C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Clarify the objective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75069E-D272-46F7-8F17-4D953F1BC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2C5A5F-E489-479E-B104-CC0392C79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D41FC6-A6FF-4927-BAD5-3FFE4F961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52A712-5DC8-452A-8510-1B09E6E2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1DA8B9-A8AB-4674-B1E1-3AB41D08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C43B1E6-C3E7-47A1-9724-50CAF5399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active practice</a:t>
            </a:r>
          </a:p>
        </p:txBody>
      </p:sp>
    </p:spTree>
    <p:extLst>
      <p:ext uri="{BB962C8B-B14F-4D97-AF65-F5344CB8AC3E}">
        <p14:creationId xmlns:p14="http://schemas.microsoft.com/office/powerpoint/2010/main" val="8087391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C14717-0EDB-4013-A990-F4F60C6B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B7D0A6-B57A-4FB9-9D88-DF33869A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5C3426-D3C8-4DE8-A6C2-1587713DE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0D2BD6-E749-4D33-945B-93C22D50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BE0C5-C686-45E2-8ABA-5C31AA7FC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0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revising and editing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5B911-529E-46EC-9526-CDA52B271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3A4B35-9C34-4B27-B033-FD0A2AED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6A78B6-17CE-4E51-B91F-9302D7E7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42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revise her draft so students stay focused and the lesson fits the period?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4B8A6F-9D65-46D1-9FED-C7639256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053C3F-2D2B-478B-8F97-137F1356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A1DA65-9E75-4820-8D03-EBB9E3236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122AC2-540A-4109-A9D7-FC477652C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Cut extra content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A05E8F-9525-4CC5-9282-7F6A99E58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E29342-E6BE-4EDB-95D1-3890B7994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9B9964-60BE-4980-87CD-208A2A21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Clarify the objective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5A7B1E-0670-4590-AF5A-18B857E24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F776AD-E44A-41AE-A67C-8DE83929C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9256C4-852E-4E86-9AC9-A7E0EC8A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Check timing flow</a:t>
            </a:r>
          </a:p>
        </p:txBody>
      </p:sp>
    </p:spTree>
    <p:extLst>
      <p:ext uri="{BB962C8B-B14F-4D97-AF65-F5344CB8AC3E}">
        <p14:creationId xmlns:p14="http://schemas.microsoft.com/office/powerpoint/2010/main" val="12088503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649D87-2801-4392-A774-3C502CE27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E2C73B-375D-4CF8-8D08-F19B5C70D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8384F6-D36C-42D6-8C18-6CD9D26F2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DB2032-1D97-4130-97C7-0D3A5DC1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3D4DFF-2FAB-43BA-A6A7-A18EEA61D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revising and editing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579F28-479D-496E-9DE3-23D5F84C3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4BF3C7-F4B0-4DD9-9C3C-FCE24A3D8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FBEF08-2404-484A-9392-B75CA4687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B2614D-0F59-4F7D-8785-6155C0262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the weak spots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648744-2BF1-4A62-8E92-6105E2883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D71DF5-CE91-424A-AD46-F1AB9F65D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78DE92-00BA-46F6-8C32-E5ECA2165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5C0378-B0F5-467E-ADF3-067ABF5A6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6D4484-B178-42E9-8C2B-0BB203FA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Cut extra content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1D1FCC-2603-41E0-B6D2-3EE7FD2E7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CA4645-E2F2-4689-B910-9377CA4CC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BBE496-FFBB-4C10-AF45-C47DAC6F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29EBFE-8872-4717-9B79-AEF497EAD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3DDA1D-5BB1-4B7A-BCDA-63F9688D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Clarify the objective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D0671F-73EC-42CC-93DA-253FA13BD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738C3C-A289-4D7B-86DA-528F2B81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C70836-5308-4756-BFB9-D30AEA201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16022A-C4BD-4934-BBEC-533C68ADA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B29C99-D066-4545-8CE4-AFC0FAEEA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Check timing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688F7D-877A-46DC-8D15-FCBB2D121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653737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A3B943-FC8B-45EA-B7BD-1B8205F9B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1D8FC4-D0D1-448C-8E38-ED077C1A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6BCFAC-E9A2-450D-92FE-6A5007FD8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 with purpose, then teach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267E93-A965-4EFC-A6BF-ECC0669E5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553267-9DDA-4613-9D95-C9F86932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37A4FD-CE03-4E00-86E3-15CFF69F3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59D024-5A1B-46CB-A927-1687CC37F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187467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2026-10-01T21:19:16.3140000Z</dcterms:created>
  <dcterms:modified xsi:type="dcterms:W3CDTF">2026-10-01T21:19:16.3140000Z</dcterms:modified>
</coreProperties>
</file>