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06b0b155f940ba" /><Relationship Type="http://schemas.openxmlformats.org/officeDocument/2006/relationships/extended-properties" Target="/docProps/app.xml" Id="R2ba6df6769de420d" /><Relationship Type="http://schemas.openxmlformats.org/officeDocument/2006/relationships/officeDocument" Target="/ppt/presentation.xml" Id="R9998816e3724467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76907043ca4bb2"/>
  </p:sldMasterIdLst>
  <p:notesMasterIdLst>
    <p:notesMasterId xmlns:r="http://schemas.openxmlformats.org/officeDocument/2006/relationships" r:id="Rfcbf9f1136f742d5"/>
  </p:notesMasterIdLst>
  <p:sldIdLst>
    <p:sldId xmlns:r="http://schemas.openxmlformats.org/officeDocument/2006/relationships" id="256" r:id="R45879324ebcb40a5"/>
    <p:sldId xmlns:r="http://schemas.openxmlformats.org/officeDocument/2006/relationships" id="257" r:id="Rd043b55f23ef49ad"/>
    <p:sldId xmlns:r="http://schemas.openxmlformats.org/officeDocument/2006/relationships" id="258" r:id="R3d8b728288f144d3"/>
    <p:sldId xmlns:r="http://schemas.openxmlformats.org/officeDocument/2006/relationships" id="259" r:id="R38bf7f2371fe48be"/>
    <p:sldId xmlns:r="http://schemas.openxmlformats.org/officeDocument/2006/relationships" id="260" r:id="Rb8ea51b6ff7a46b1"/>
    <p:sldId xmlns:r="http://schemas.openxmlformats.org/officeDocument/2006/relationships" id="261" r:id="Ra3b19cbf34cd4add"/>
    <p:sldId xmlns:r="http://schemas.openxmlformats.org/officeDocument/2006/relationships" id="262" r:id="R548e0c8b31294309"/>
    <p:sldId xmlns:r="http://schemas.openxmlformats.org/officeDocument/2006/relationships" id="263" r:id="R14cccf6a981e4606"/>
    <p:sldId xmlns:r="http://schemas.openxmlformats.org/officeDocument/2006/relationships" id="264" r:id="R94d2a7799dea4484"/>
    <p:sldId xmlns:r="http://schemas.openxmlformats.org/officeDocument/2006/relationships" id="265" r:id="R940e8a9a38f34249"/>
    <p:sldId xmlns:r="http://schemas.openxmlformats.org/officeDocument/2006/relationships" id="266" r:id="R18ce957e8cf84b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6504f03a8841d7" /><Relationship Type="http://schemas.openxmlformats.org/officeDocument/2006/relationships/slideMaster" Target="/ppt/slideMasters/slideMaster1.xml" Id="R2176907043ca4bb2" /><Relationship Type="http://schemas.openxmlformats.org/officeDocument/2006/relationships/notesMaster" Target="/ppt/notesMasters/notesMaster1.xml" Id="Rfcbf9f1136f742d5" /><Relationship Type="http://schemas.openxmlformats.org/officeDocument/2006/relationships/presProps" Target="/ppt/presProps.xml" Id="R51f6ad3556a14d39" /><Relationship Type="http://schemas.openxmlformats.org/officeDocument/2006/relationships/tableStyles" Target="/ppt/tableStyles.xml" Id="Rf1383a37f8464c5f" /><Relationship Type="http://schemas.openxmlformats.org/officeDocument/2006/relationships/slide" Target="/ppt/slides/slide1.xml" Id="R45879324ebcb40a5" /><Relationship Type="http://schemas.openxmlformats.org/officeDocument/2006/relationships/slide" Target="/ppt/slides/slide2.xml" Id="Rd043b55f23ef49ad" /><Relationship Type="http://schemas.openxmlformats.org/officeDocument/2006/relationships/slide" Target="/ppt/slides/slide3.xml" Id="R3d8b728288f144d3" /><Relationship Type="http://schemas.openxmlformats.org/officeDocument/2006/relationships/slide" Target="/ppt/slides/slide4.xml" Id="R38bf7f2371fe48be" /><Relationship Type="http://schemas.openxmlformats.org/officeDocument/2006/relationships/slide" Target="/ppt/slides/slide5.xml" Id="Rb8ea51b6ff7a46b1" /><Relationship Type="http://schemas.openxmlformats.org/officeDocument/2006/relationships/slide" Target="/ppt/slides/slide6.xml" Id="Ra3b19cbf34cd4add" /><Relationship Type="http://schemas.openxmlformats.org/officeDocument/2006/relationships/slide" Target="/ppt/slides/slide7.xml" Id="R548e0c8b31294309" /><Relationship Type="http://schemas.openxmlformats.org/officeDocument/2006/relationships/slide" Target="/ppt/slides/slide8.xml" Id="R14cccf6a981e4606" /><Relationship Type="http://schemas.openxmlformats.org/officeDocument/2006/relationships/slide" Target="/ppt/slides/slide9.xml" Id="R94d2a7799dea4484" /><Relationship Type="http://schemas.openxmlformats.org/officeDocument/2006/relationships/slide" Target="/ppt/slides/slide10.xml" Id="R940e8a9a38f34249" /><Relationship Type="http://schemas.openxmlformats.org/officeDocument/2006/relationships/slide" Target="/ppt/slides/slide11.xml" Id="R18ce957e8cf84b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ad23d48efd49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d381d50b7448d0" /><Relationship Type="http://schemas.openxmlformats.org/officeDocument/2006/relationships/notesMaster" Target="/ppt/notesMasters/notesMaster1.xml" Id="Rd6432279c8e841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23210c630e45f4" /><Relationship Type="http://schemas.openxmlformats.org/officeDocument/2006/relationships/notesMaster" Target="/ppt/notesMasters/notesMaster1.xml" Id="R73506482b25543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082aa5c0c14e6f" /><Relationship Type="http://schemas.openxmlformats.org/officeDocument/2006/relationships/notesMaster" Target="/ppt/notesMasters/notesMaster1.xml" Id="Rab267cc5fd364d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3210b18cb04613" /><Relationship Type="http://schemas.openxmlformats.org/officeDocument/2006/relationships/notesMaster" Target="/ppt/notesMasters/notesMaster1.xml" Id="R81f762cb1ba34c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88a90aa43543d7" /><Relationship Type="http://schemas.openxmlformats.org/officeDocument/2006/relationships/notesMaster" Target="/ppt/notesMasters/notesMaster1.xml" Id="R8c482c6e7fff49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b1c4c80eed41aa" /><Relationship Type="http://schemas.openxmlformats.org/officeDocument/2006/relationships/notesMaster" Target="/ppt/notesMasters/notesMaster1.xml" Id="Rd6b1c457355744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aeb9e98bdd49f1" /><Relationship Type="http://schemas.openxmlformats.org/officeDocument/2006/relationships/notesMaster" Target="/ppt/notesMasters/notesMaster1.xml" Id="R1848d4c6618d4b3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993865c37e4523" /><Relationship Type="http://schemas.openxmlformats.org/officeDocument/2006/relationships/notesMaster" Target="/ppt/notesMasters/notesMaster1.xml" Id="R0260ab6ef1114ea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a00cae07eb4bc5" /><Relationship Type="http://schemas.openxmlformats.org/officeDocument/2006/relationships/notesMaster" Target="/ppt/notesMasters/notesMaster1.xml" Id="R95187a22b5e748b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d0261f495994065" /><Relationship Type="http://schemas.openxmlformats.org/officeDocument/2006/relationships/notesMaster" Target="/ppt/notesMasters/notesMaster1.xml" Id="R22ff49456e1245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9baebd12854fc1" /><Relationship Type="http://schemas.openxmlformats.org/officeDocument/2006/relationships/notesMaster" Target="/ppt/notesMasters/notesMaster1.xml" Id="R890bb9b9663a46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79f5cd184b43e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ba05106e4541e7" /><Relationship Type="http://schemas.openxmlformats.org/officeDocument/2006/relationships/slideLayout" Target="/ppt/slideLayouts/slideLayout1.xml" Id="Rbb75d1250d0d4b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75d1250d0d4b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ff6de736b4e02" /><Relationship Type="http://schemas.openxmlformats.org/officeDocument/2006/relationships/image" Target="/ppt/media/image.png" Id="R5462efb0aab64bae" /><Relationship Type="http://schemas.openxmlformats.org/officeDocument/2006/relationships/notesSlide" Target="/ppt/notesSlides/notesSlide1.xml" Id="Ra7ba52bd3b314a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c37c3415b468f" /><Relationship Type="http://schemas.openxmlformats.org/officeDocument/2006/relationships/notesSlide" Target="/ppt/notesSlides/notesSlide2.xml" Id="Rbd10b0e6d65d48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7a9dcfa1243d0" /><Relationship Type="http://schemas.openxmlformats.org/officeDocument/2006/relationships/notesSlide" Target="/ppt/notesSlides/notesSlide3.xml" Id="Rfb45002363f941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7171ea59d4fbd" /><Relationship Type="http://schemas.openxmlformats.org/officeDocument/2006/relationships/notesSlide" Target="/ppt/notesSlides/notesSlide4.xml" Id="Rffe9c6dc79304c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83cabed7b4fea" /><Relationship Type="http://schemas.openxmlformats.org/officeDocument/2006/relationships/notesSlide" Target="/ppt/notesSlides/notesSlide5.xml" Id="R235e1e9baf594f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7ad26d7e541dd" /><Relationship Type="http://schemas.openxmlformats.org/officeDocument/2006/relationships/notesSlide" Target="/ppt/notesSlides/notesSlide6.xml" Id="Rfb1b542a1b4249c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c9eaf12bb44297" /><Relationship Type="http://schemas.openxmlformats.org/officeDocument/2006/relationships/notesSlide" Target="/ppt/notesSlides/notesSlide7.xml" Id="R042759be13f74f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fd8c99a824658" /><Relationship Type="http://schemas.openxmlformats.org/officeDocument/2006/relationships/notesSlide" Target="/ppt/notesSlides/notesSlide8.xml" Id="R6d3d6c4d833947f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c32de4c6874f0f" /><Relationship Type="http://schemas.openxmlformats.org/officeDocument/2006/relationships/notesSlide" Target="/ppt/notesSlides/notesSlide9.xml" Id="Rfc8249f6cbb849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9c514b20b426f" /><Relationship Type="http://schemas.openxmlformats.org/officeDocument/2006/relationships/notesSlide" Target="/ppt/notesSlides/notesSlide10.xml" Id="R447d171e1a994a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17a39f5dcc4ff8" /><Relationship Type="http://schemas.openxmlformats.org/officeDocument/2006/relationships/notesSlide" Target="/ppt/notesSlides/notesSlide11.xml" Id="R902390854bf948c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4D13FE-33B6-4360-80E0-B27F5FF66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6F830-F92A-4E4C-BBB0-3C1361D8A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9C9070-F289-4FE4-80B5-2ADA2750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Rnmkrs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B724B-37E5-4F68-AF79-66E111E4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scripts a launch pitch to turn a rough idea into a clear investor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78691-D88F-49E7-A894-BA4BFF4B1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303E4-276F-4911-A2B5-98A39B1A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A42BFB-0B9B-4F70-B1C9-C44EE105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732A17-1B35-435C-A492-D01A5A20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62efb0aab64ba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71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DBD931-0913-44F5-BB70-2653ACD6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C85D1-524A-44E0-8FE3-B9991BCC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E48F60-B9B1-46C3-A11D-AA16F89C5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811891-AAF4-40D5-8704-77C94714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B989A-2DFE-47E2-91B5-67DA9A11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rnmkrs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654FFD-1669-4AA9-AD2C-AD0239343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79194A-8330-489F-B8AD-A0B63A51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6F45A3-6082-4E10-A8DD-5A99FFB0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Big Idea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69A71-3E91-4886-8981-E65A838F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2B5AA-AECD-4BB6-B791-22C997C5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8A4C4F-E0EA-4926-BD30-C1E35021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84A9AB-8EE1-4319-9045-337E347C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6878B4-617D-4CB1-BA72-76B28449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F6D388-CFC4-4948-9B73-DBCFB943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61C770-5DE1-4D22-B828-DE04920B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888D00-7F0B-4256-BE09-9A19E0EF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Script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7C20D9-BA94-4D08-AA41-65EA03BA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key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5E9C38-6FD1-4548-8D0E-814C107ED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279693-AF0D-46D9-8665-F5EA53A6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B77A75-6BC4-44D0-9A58-7764827C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CBA98F-FB8E-4504-A818-3FAFAD715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3910042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2DFEA-3681-411D-9C07-757014BE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9254B1-52EC-4B5E-8B2D-891F2245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57ED3-43F0-41B5-A256-5FFF7D23E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7573DA-8974-4078-BE58-86C81B8A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E305AD-CAA6-456D-A120-8F20FB19D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Shape a launch narrative that feels sharp, credible, and easy to present.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23B133-5607-4BEB-875D-B9B9A43C5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432D25-2DB4-4925-9835-659DD454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267765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E4F43C-6A59-4C41-A22E-4A53CF26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64737-8171-4624-A261-F05924CD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EF4E29-7E20-4E18-A24F-17461BCF0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169235-8A02-4B3B-AEB8-6771C6AE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ABD733-98A0-453F-BAD4-25EBD94C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rnmkrs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D974F-B5E0-470F-B53E-64819304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FC11D-A485-41BA-ABA9-DE5A787E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B1EFB-F882-4BD1-B00C-A4225D3A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0B16A6-613F-4EC2-80D8-FCB091DB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rnmkrs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06513A-1452-4392-839C-49816125E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41BA2F-2FC2-4CFA-8440-962AF7C8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BC6364-701A-4EE8-AC07-5F55DA99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28ED78-CF15-4906-8205-18ACCD8E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545C14-FAC1-4ED3-B27B-1FEF8348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a launch narrative that feels sharp…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BCA369-64E2-408C-93BB-124EAECD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027D31-429E-4DB0-91F4-90BA9320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39ECE6-F867-42F4-B9C1-75CCAD246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3E7C34-F538-4A45-AD62-22849017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7532FF-BD82-4127-BAD8-DE214E52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Rehearse the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56D8F1-3CED-4911-AE78-1313CDA42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4619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CE6155-17B4-4C30-B47F-C3FB03B7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DA221C-8178-400C-9BFC-ADC2A4CA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467E78-8988-4CB8-A267-6C971874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4E04DE-114A-4345-A65B-3AB6AFA3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61BBF-CE3E-4465-BFB9-4527B1A8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861187-33E9-4D80-ABA8-EACEE438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A144FA-06C1-4959-B115-A2138564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19B1E-35A1-459B-8801-6277E775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C88E37-3662-4850-97BB-8B02A67D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369E44-6C3D-4E48-8AA7-5AB46BBC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66D111-ADE2-4266-8466-383B1B65D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1073F5-2E5C-436E-B176-BA409496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00A120-BFE0-459F-8D30-41704968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56C0C-5821-4CFB-893F-791FA6F3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E4ACE2-8C2D-41A7-AE39-235C50A2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F0A069-67E3-4AB0-8A11-DA8F2449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A5F2B1-C946-4828-ACF6-CF22A19A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key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CFCA8E-BAAD-4A8D-91C4-ABD234668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831909-2555-4B31-87A3-FA5DC1E4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41CE74-464A-4211-A4A3-8378A4A1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6E1E8-DB32-4CD2-A159-81196671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1E021E-DAF8-44EE-90B1-6AF07C6B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6D4815-7DD0-4EC7-8339-C87C41B1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1AE651-1F1B-474A-9400-1635E51BF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854BA4-9439-4AA5-93DF-CCED5D086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the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57FC3E-1AAC-4A15-B074-81089EDA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316765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C34E81-001C-462C-BB0B-870A1A93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2723D-446B-410E-B2E2-D3026EC9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4FE3AC-F9ED-4D5B-BF4F-5B7FFACB2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5EB7A7-F81D-4A17-9CA3-E078F514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704441-F725-4080-BB73-E428B1C1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rnmkrs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3D86D-9C85-46C5-B6B2-5452ABDD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C3382-000D-4D9D-B789-87C7E9415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6EEAFD-9D78-4E43-B097-85161DAD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272BCD-1862-4F51-A638-49EC5288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pitch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331F67-8E01-4C36-8F01-8E0499F6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BFE690-5079-4914-8F85-4C8E2A59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points are buried in too much detail.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1B3A7C-5BE8-413E-BE49-89CC7EA0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61A101-6148-4E77-8582-C9E3646C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sounds different in every rehearsal.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7A7FD-225D-4060-9701-84A3A70E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BC3B7F-F7BF-49F9-9F59-EBF72D78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C974CA-80A5-492E-B93F-D11BEE03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C5C569-F768-4BC8-BF99-6DEAF209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in a clear, natural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82C08E-6026-4FA5-9863-83323D8D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2AC8F1-79A6-48D2-BF9B-DB68AC66B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strong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314130-5B5B-414A-AD5D-01009397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D165DB-0399-4A87-99CB-17AD9F30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a consistent voice.</a:t>
            </a:r>
          </a:p>
        </p:txBody>
      </p:sp>
    </p:spTree>
    <p:extLst>
      <p:ext uri="{BB962C8B-B14F-4D97-AF65-F5344CB8AC3E}">
        <p14:creationId xmlns:p14="http://schemas.microsoft.com/office/powerpoint/2010/main" val="15749966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59F7C9-69DD-4D38-9134-5AD58E53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3CEBB-3071-4275-B956-5F7CDA01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F2620-FB69-4FEC-91B7-760D687F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6F2D61-379B-420F-B482-463E4B6A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F75D90-FD79-482E-94B6-B9FFCAE3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1C1383-9750-418F-B155-85ACB63E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F60A1C-A182-4CD4-87D7-F2B3F39D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3D9900-1DEB-43E2-953B-C8F762BE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339D79-470A-41E0-B997-2C9532D3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C68E1-E29A-4970-AE65-0F86FAA4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the product, value, and next step.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2F4A4-C8D6-4572-A4CE-4FB93219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E89088-671D-4970-9EF5-6603B5C33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2D491C-8262-4969-9FC7-0C53BFD8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59A8F7-21A0-4500-AA12-3776AB78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4BB3F0-7F81-4AE9-B1E5-26876B11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script that keeps the message focused and confident.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005ADD-7ECB-4DE4-B33D-16FC79FA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60317A-30CB-4D1E-9B04-25DC1976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6671F-CA30-40D1-B7F5-F7A6274B9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34A375-D63F-439B-91D9-E49621469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594B07-F9D6-4968-9522-A3FD763B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launch story that aligns the team around one clear message.</a:t>
            </a:r>
          </a:p>
        </p:txBody>
      </p:sp>
    </p:spTree>
    <p:extLst>
      <p:ext uri="{BB962C8B-B14F-4D97-AF65-F5344CB8AC3E}">
        <p14:creationId xmlns:p14="http://schemas.microsoft.com/office/powerpoint/2010/main" val="5724975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6769658-3DA4-43EC-8555-2D495D8E0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B30DFA-AF5A-4B2B-96EE-08424910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7F358-56E3-4B23-BCDE-FE3CC019D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3A8E6-222A-46B7-B9C4-C314ECCF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C21AB-F209-41EF-BBCB-E7043E31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5FD567-6146-4E6E-A535-042CB208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7F8B7D-A6A4-4C5F-A012-F7D4874E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E126C-0E0E-49AA-B998-A59054FC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986D3A-862A-46A6-80B0-0DFF1594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79B9DE-38E3-4736-815B-09C0E3A65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D43B75-F2E4-49DF-95F9-16502AD1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97809-9D07-4CBB-A865-21A0053C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4A63C5-5DB0-4ED4-879B-2C2FB357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EDAA8B-ADC7-4E36-86F0-0C9EEC02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818DB5-0AD3-4200-937F-D0943D4A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4F046A-2E84-44FB-BFFB-D4441AA44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E78180-E65A-4E07-98A6-39B8E106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8DD66-A552-4135-9ADA-AD3EC786F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CD7E01-6ADE-477A-8D20-AFC999C32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6A4143-120F-4458-9B86-72573809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33A84-D6D5-4776-B1A6-2F20CA90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EA2E8D-F3D4-4B97-82F0-6C20ACE7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070B6E-E347-4CE2-8AE8-328FAC2C1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key lines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060D10-A4FE-4E38-98E9-4C642EF9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663B2F-1BDD-4AF8-8CCD-F4ABE11A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C1C806-763A-41FD-A5DB-78CA6B4E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8F0C4B-21C9-42D3-B0AC-14E6D53D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43CF0D-895F-43EC-B766-539336323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90C7A7-377E-428B-A74D-1B290BFB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visual cues</a:t>
            </a:r>
          </a:p>
        </p:txBody>
      </p:sp>
    </p:spTree>
    <p:extLst>
      <p:ext uri="{BB962C8B-B14F-4D97-AF65-F5344CB8AC3E}">
        <p14:creationId xmlns:p14="http://schemas.microsoft.com/office/powerpoint/2010/main" val="16173752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776A6C-66A4-4FB1-9C2D-C77F3A7B7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6C5F8-3155-4DED-A218-0D8B9FBB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9319E3-D208-460E-A40D-7D311C7D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893CE-53BD-4D56-8BBB-5C24D266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C4897-EF26-49C2-9EA4-BB2A41BA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rnmkrs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65DD4-1FDC-40D5-ABE6-156C0982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67798-4CEF-4E76-AD9C-E4AF648A5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63364-D914-4211-A350-992434D6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startup turn a rough launch idea into a confident pitch script?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9CF507-D593-4CB4-A508-F42C6C83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EFCBF8-CB8E-4F24-BD36-6A8CDD54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F4AF2E-0588-4575-ADE8-BB08C9AD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FFCF0E-BE66-4B0D-B933-FAB9533B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44740C-E633-4586-A31E-E0A13053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8A579-9B18-4124-916C-586941DB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5301F6-BFDC-4097-B3FE-A13B17F5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key lines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60382E-21A0-4F35-8AC7-67E82357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22C99F-A20F-453F-8A8F-96F457B36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DD0C18-CE31-4CF9-8952-B3AEC8EE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3712141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B1A79E-C680-43DE-8DEA-79E2A1BC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302B35-8B8A-4534-B6F5-9A7D9661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6D40CE-BD5A-4504-9AE5-1C7749F1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7E0A0-6956-4648-8C08-4FFA2E951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E4F33C-84CE-4945-AD22-58C5B88E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rnmkrs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34419-8A02-436B-B9C2-14DC3C71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42CC4-33EB-4268-A7DA-04F18CC9C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5D394D-F914-483D-977C-AA632965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ECF470-56B5-416C-8EBD-5505F46D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7B2C2-8A70-46E9-835A-EABBFD33A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CBA56-7857-4DBE-9915-5972B3633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4657DF-4F0F-4A0E-80D5-46174212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F81B77-ED90-4817-9B52-DA7990F6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0A18C9-AEEF-4397-9942-B9A66F2A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D43434-9AC5-481E-B30F-87E4C0BA2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C8BEEB-28C0-4B6B-ADC5-DF859C48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645B5-5790-428F-930D-56F74B86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54619D-7DCA-4077-B43B-C5828F26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632EF5-F31C-4FBC-AC9D-50BEEB3EB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key 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BFB770-6BB3-49D3-A6B0-5A2DBAC5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608F52-0A98-403B-BD49-BFDD59B2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6E5BF5-D02C-4CA9-9960-640BF166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A9263C-1901-4823-938E-E8704DFB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019292-6CA7-412B-B721-47586051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the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48F20D-FECF-4EB7-8465-2619285C8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938727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6F0B2C-C987-4CF0-A9C1-8774ED47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6166B8-3A71-4234-8156-4393755D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7EA58-FD72-455E-9533-5E6E59A1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draft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DE7F5B-F8E5-4483-9693-41436A8B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F5565-25A6-43F2-9AE9-DB117262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A5F3A2-DB0F-4A63-858F-2FCCF4B3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E3BAC0-C824-4C42-8743-B669A682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15532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2026-10-01T09:38:06.6240000Z</dcterms:created>
  <dcterms:modified xsi:type="dcterms:W3CDTF">2026-10-01T09:38:06.6240000Z</dcterms:modified>
</coreProperties>
</file>