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ae85ff05c04756" /><Relationship Type="http://schemas.openxmlformats.org/officeDocument/2006/relationships/extended-properties" Target="/docProps/app.xml" Id="R68b21456c13c424d" /><Relationship Type="http://schemas.openxmlformats.org/officeDocument/2006/relationships/officeDocument" Target="/ppt/presentation.xml" Id="Rf2bafacbea9548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1cc644e4db4e66"/>
  </p:sldMasterIdLst>
  <p:notesMasterIdLst>
    <p:notesMasterId xmlns:r="http://schemas.openxmlformats.org/officeDocument/2006/relationships" r:id="R1c7d222d8033482c"/>
  </p:notesMasterIdLst>
  <p:sldIdLst>
    <p:sldId xmlns:r="http://schemas.openxmlformats.org/officeDocument/2006/relationships" id="256" r:id="Raaad5a85dd8d442b"/>
    <p:sldId xmlns:r="http://schemas.openxmlformats.org/officeDocument/2006/relationships" id="257" r:id="R4b7d20ceb6f8487c"/>
    <p:sldId xmlns:r="http://schemas.openxmlformats.org/officeDocument/2006/relationships" id="258" r:id="R0545682ab8d947a5"/>
    <p:sldId xmlns:r="http://schemas.openxmlformats.org/officeDocument/2006/relationships" id="259" r:id="Rf52aef55108d49ac"/>
    <p:sldId xmlns:r="http://schemas.openxmlformats.org/officeDocument/2006/relationships" id="260" r:id="Rc737df24f9f44fa1"/>
    <p:sldId xmlns:r="http://schemas.openxmlformats.org/officeDocument/2006/relationships" id="261" r:id="R7d2c5e946a304bd7"/>
    <p:sldId xmlns:r="http://schemas.openxmlformats.org/officeDocument/2006/relationships" id="262" r:id="Ra1e2899835a343d2"/>
    <p:sldId xmlns:r="http://schemas.openxmlformats.org/officeDocument/2006/relationships" id="263" r:id="R7e83ddb738bd4355"/>
    <p:sldId xmlns:r="http://schemas.openxmlformats.org/officeDocument/2006/relationships" id="264" r:id="Ra499a42036de4014"/>
    <p:sldId xmlns:r="http://schemas.openxmlformats.org/officeDocument/2006/relationships" id="265" r:id="R3a30591db76447db"/>
    <p:sldId xmlns:r="http://schemas.openxmlformats.org/officeDocument/2006/relationships" id="266" r:id="Rfdb67618260c4f1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ef280b0305497a" /><Relationship Type="http://schemas.openxmlformats.org/officeDocument/2006/relationships/slideMaster" Target="/ppt/slideMasters/slideMaster1.xml" Id="Rbb1cc644e4db4e66" /><Relationship Type="http://schemas.openxmlformats.org/officeDocument/2006/relationships/notesMaster" Target="/ppt/notesMasters/notesMaster1.xml" Id="R1c7d222d8033482c" /><Relationship Type="http://schemas.openxmlformats.org/officeDocument/2006/relationships/presProps" Target="/ppt/presProps.xml" Id="Rf3c9a592c27c4fc1" /><Relationship Type="http://schemas.openxmlformats.org/officeDocument/2006/relationships/tableStyles" Target="/ppt/tableStyles.xml" Id="Re9f3e09d3d1e46c4" /><Relationship Type="http://schemas.openxmlformats.org/officeDocument/2006/relationships/slide" Target="/ppt/slides/slide1.xml" Id="Raaad5a85dd8d442b" /><Relationship Type="http://schemas.openxmlformats.org/officeDocument/2006/relationships/slide" Target="/ppt/slides/slide2.xml" Id="R4b7d20ceb6f8487c" /><Relationship Type="http://schemas.openxmlformats.org/officeDocument/2006/relationships/slide" Target="/ppt/slides/slide3.xml" Id="R0545682ab8d947a5" /><Relationship Type="http://schemas.openxmlformats.org/officeDocument/2006/relationships/slide" Target="/ppt/slides/slide4.xml" Id="Rf52aef55108d49ac" /><Relationship Type="http://schemas.openxmlformats.org/officeDocument/2006/relationships/slide" Target="/ppt/slides/slide5.xml" Id="Rc737df24f9f44fa1" /><Relationship Type="http://schemas.openxmlformats.org/officeDocument/2006/relationships/slide" Target="/ppt/slides/slide6.xml" Id="R7d2c5e946a304bd7" /><Relationship Type="http://schemas.openxmlformats.org/officeDocument/2006/relationships/slide" Target="/ppt/slides/slide7.xml" Id="Ra1e2899835a343d2" /><Relationship Type="http://schemas.openxmlformats.org/officeDocument/2006/relationships/slide" Target="/ppt/slides/slide8.xml" Id="R7e83ddb738bd4355" /><Relationship Type="http://schemas.openxmlformats.org/officeDocument/2006/relationships/slide" Target="/ppt/slides/slide9.xml" Id="Ra499a42036de4014" /><Relationship Type="http://schemas.openxmlformats.org/officeDocument/2006/relationships/slide" Target="/ppt/slides/slide10.xml" Id="R3a30591db76447db" /><Relationship Type="http://schemas.openxmlformats.org/officeDocument/2006/relationships/slide" Target="/ppt/slides/slide11.xml" Id="Rfdb67618260c4f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61406d5c5946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99096df69c4125" /><Relationship Type="http://schemas.openxmlformats.org/officeDocument/2006/relationships/notesMaster" Target="/ppt/notesMasters/notesMaster1.xml" Id="Rece7e547dbdf4f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7aeb4d6e124266" /><Relationship Type="http://schemas.openxmlformats.org/officeDocument/2006/relationships/notesMaster" Target="/ppt/notesMasters/notesMaster1.xml" Id="R32cd496679194a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1f4a29645374afc" /><Relationship Type="http://schemas.openxmlformats.org/officeDocument/2006/relationships/notesMaster" Target="/ppt/notesMasters/notesMaster1.xml" Id="Rf9eadbb22b3d47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d3f9121e8c4028" /><Relationship Type="http://schemas.openxmlformats.org/officeDocument/2006/relationships/notesMaster" Target="/ppt/notesMasters/notesMaster1.xml" Id="R2f4556299aa14c0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59fd5b4c494cb4" /><Relationship Type="http://schemas.openxmlformats.org/officeDocument/2006/relationships/notesMaster" Target="/ppt/notesMasters/notesMaster1.xml" Id="R34d8aa014dfa40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617295d3aa4a50" /><Relationship Type="http://schemas.openxmlformats.org/officeDocument/2006/relationships/notesMaster" Target="/ppt/notesMasters/notesMaster1.xml" Id="R524e11d5859545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15a95f944a4db2" /><Relationship Type="http://schemas.openxmlformats.org/officeDocument/2006/relationships/notesMaster" Target="/ppt/notesMasters/notesMaster1.xml" Id="R2c2d83566e6a4ed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993287a25c54b59" /><Relationship Type="http://schemas.openxmlformats.org/officeDocument/2006/relationships/notesMaster" Target="/ppt/notesMasters/notesMaster1.xml" Id="R5ffa0b7147ec49b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9fb2b03d9fe4db3" /><Relationship Type="http://schemas.openxmlformats.org/officeDocument/2006/relationships/notesMaster" Target="/ppt/notesMasters/notesMaster1.xml" Id="R5bf2e139980949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8935525e794321" /><Relationship Type="http://schemas.openxmlformats.org/officeDocument/2006/relationships/notesMaster" Target="/ppt/notesMasters/notesMaster1.xml" Id="R3758a8e1d18f4c2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3639467a1074f4d" /><Relationship Type="http://schemas.openxmlformats.org/officeDocument/2006/relationships/notesMaster" Target="/ppt/notesMasters/notesMaster1.xml" Id="R6b49bea381d04f7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35de4d326a4f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ad683e9edb4b84" /><Relationship Type="http://schemas.openxmlformats.org/officeDocument/2006/relationships/slideLayout" Target="/ppt/slideLayouts/slideLayout1.xml" Id="Rfb2b568e1e2a4d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2b568e1e2a4d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3ce381be2433b" /><Relationship Type="http://schemas.openxmlformats.org/officeDocument/2006/relationships/image" Target="/ppt/media/image.png" Id="Rd4ba08a121be4147" /><Relationship Type="http://schemas.openxmlformats.org/officeDocument/2006/relationships/notesSlide" Target="/ppt/notesSlides/notesSlide1.xml" Id="R9c0d783226494c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2c943bc91c417c" /><Relationship Type="http://schemas.openxmlformats.org/officeDocument/2006/relationships/notesSlide" Target="/ppt/notesSlides/notesSlide2.xml" Id="Reaea6775ea71433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02fd83ea77442c" /><Relationship Type="http://schemas.openxmlformats.org/officeDocument/2006/relationships/notesSlide" Target="/ppt/notesSlides/notesSlide3.xml" Id="R62591ed8338149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3e1a38deeb4fb4" /><Relationship Type="http://schemas.openxmlformats.org/officeDocument/2006/relationships/notesSlide" Target="/ppt/notesSlides/notesSlide4.xml" Id="Rca696f570f584d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79dfabd2a14e51" /><Relationship Type="http://schemas.openxmlformats.org/officeDocument/2006/relationships/notesSlide" Target="/ppt/notesSlides/notesSlide5.xml" Id="R0410c5ecadcb48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c5950de8a4a9e" /><Relationship Type="http://schemas.openxmlformats.org/officeDocument/2006/relationships/notesSlide" Target="/ppt/notesSlides/notesSlide6.xml" Id="R6d36f63b18c84c4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05626e8964ebc" /><Relationship Type="http://schemas.openxmlformats.org/officeDocument/2006/relationships/notesSlide" Target="/ppt/notesSlides/notesSlide7.xml" Id="Ra5c9d46195634b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d41b48a1746bf" /><Relationship Type="http://schemas.openxmlformats.org/officeDocument/2006/relationships/notesSlide" Target="/ppt/notesSlides/notesSlide8.xml" Id="R764f659146a348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74d0f3f4374b89" /><Relationship Type="http://schemas.openxmlformats.org/officeDocument/2006/relationships/notesSlide" Target="/ppt/notesSlides/notesSlide9.xml" Id="R712a702ea01c4e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cd2cc9b4424c7f" /><Relationship Type="http://schemas.openxmlformats.org/officeDocument/2006/relationships/notesSlide" Target="/ppt/notesSlides/notesSlide10.xml" Id="R991bfdb2d7f94d4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c90853a1964b37" /><Relationship Type="http://schemas.openxmlformats.org/officeDocument/2006/relationships/notesSlide" Target="/ppt/notesSlides/notesSlide11.xml" Id="Rec3fda035b3642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FE1034-FB5E-4544-B113-EECE4201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9CA53-8DE4-4CBA-9540-49C12994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1DC14-B1FC-4C40-ABDB-497BDFFE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Runway Incursion Avoidance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F11B71-DABB-4A14-BC14-61379BF4E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tower trainee learns to spot a late taxi and hold short of the runway.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D0714-E76A-4844-87B0-FA51787B6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487694-02B4-4815-8673-CB872740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ACEB8-BBB0-4A5B-9470-A82A2C6BD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35CC5-A8C7-42A9-94F5-6CF67BF8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ba08a121be414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539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DA6E3D-1F7A-4115-97CB-64E50BB8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462FA8-CDC5-46D5-BA4C-A57D6A7A9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7754AA-DD00-46AF-85A5-E3014CF4B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9248BB-33D6-4BA8-889C-52C17FD0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6481A0-8F4B-4D7F-8086-97A613E2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runway incursion avoidance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4B585E-9458-4A7C-B691-B718B94C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34EC85-0D3B-4F26-A0CA-D4C2B5D8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E47F78-8FB2-420E-AE59-203F4DC5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Scenario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36E2BF-4419-4DA0-A143-3EFBC4EBC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Brief the route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B94841-9FFB-41A8-B757-AB5508DD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CE4A38-E2A9-4891-8E60-4CE1A0C4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254BEC-8D0D-4834-8CD7-DA91A17AD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Risk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CE3799-5423-4AC1-9B63-5A915D9A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runway status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D29EF4-F37F-45B7-8DDC-B8954F82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A81DD0-2458-4B0C-9BF2-6A4391C8C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202426-9E74-4B88-9239-C1DC990C5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Crew Actions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05B10E-80AC-4D3E-BAD7-B4674808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Call hold short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AA988F-A3EF-4664-A224-4CF688C1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4C53B3-A466-4B5B-AAA5-2934D4C3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0CDBD5-E084-403D-871C-1AC78D1AB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207EC8-3937-4A4F-A823-FDA9CFF8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Scan for traffic</a:t>
            </a:r>
          </a:p>
        </p:txBody>
      </p:sp>
    </p:spTree>
    <p:extLst>
      <p:ext uri="{BB962C8B-B14F-4D97-AF65-F5344CB8AC3E}">
        <p14:creationId xmlns:p14="http://schemas.microsoft.com/office/powerpoint/2010/main" val="18945866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C7EA0A-0A42-4C48-9F42-D88E530A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9EA27-CCA0-4498-9314-61366346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BF6BCD-50BD-44DF-AB70-28085E6C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16C8B-8F03-49E0-92F6-80CF42D2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A5BF78-8368-4341-8726-2767742FA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clear calls and runway awareness in a busy training scenario.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98310-FA12-466A-91CE-DE966444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D3CD5-566C-4BC0-A5DC-A10EB654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604207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F30FBA-7997-4964-963E-ECFEF4ED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16F316-9828-468B-9C55-F8F244468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A4B8F-2A6B-4413-9A8E-E84419E05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A3B8D9-9A0C-42CE-8052-379C1D61C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C51929-2EDA-4AAD-AAD2-C3D3CBCAD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runway incursion avoidance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99B3E-DC5A-4373-9898-6A8A3BDE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091C46-28BD-4D7B-A541-BF6A0D35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63718F-6BEB-4EB0-8D97-635122DB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BBFB07-108D-4E28-9548-BB766E58E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runway incursion avoidance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FA0648-4EC0-483F-B7CC-533DF3E79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4184EC-9AF0-43AA-86ED-5FFBB4760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BA5F0B-1F57-47D8-9289-28648A48B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8717FA-BCC6-4FDB-B610-72D86168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F6FB9B-D3E2-4D74-AA7A-F600ABD0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clear calls and runway awareness…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7EEB5C-F8C6-420F-8824-9D972814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72EFB1-16CE-4688-A898-32F68C4E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63A4DC-0106-4D2B-BDC8-2E92ABB3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7735BE-AEA8-49D9-A653-7ADAE47F1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10A146-7AB5-4F33-8C53-9F9BBDEE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Debrief the error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7DBC73-0B83-4271-A949-E6D057AF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036875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5C00289-D681-4A72-83E1-3C193B04E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6E771F-67ED-41C1-AD80-F1447A7D4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ECFCB3-930D-4C83-BC24-87CEC14D8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4DFBA-F07E-42A2-8AD0-411DA1BDD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9C7513-2BF4-4AE4-B3C8-5BFAC2D3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D807F1-5B51-4E2E-B3CF-6777DE9C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7DDE17-61F4-4DA7-B42B-D4DD7651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638C6B-93A5-4195-A1A9-0AEDF1ED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A494D7-0AC0-4A1F-9CF6-E794A5A21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Brief the route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A54AFC-0899-4F56-978D-0D68C402E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EE77F0-3375-432B-A7D2-42E64D94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0B8BF5-184D-4A6D-93FD-CD66D046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3AE7EB-0959-4EF2-AFD7-A1779548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runway status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A83136-B1C6-4FC4-A605-32325808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9A61EC-DF41-4950-B54C-C5A9EA5E9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E9E45E-6909-4FCA-9212-061497CA3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9B6918-2A25-4DE9-8751-574149DA0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Call hold short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C8FC27-B1B6-4583-BE49-AC3BC7803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356B73-07F0-438A-9D09-D434B51B1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40BF96-70C4-401F-8182-E83FE532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9483CE-A400-4B09-BEFF-32DA13A6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Scan for traffic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1DB9D6-03C6-4BD3-B1DF-1B21DAF1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C04373-869A-449E-97D8-B8DEF9AF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26AE5D-3124-4443-A077-E0CF2DFB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03AEA7-C84E-46D1-A85D-6BB8DCFF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Debrief the error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FA3B33-675E-4EDF-97C5-0418A23D7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605609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977AB4-8269-4AF0-BC82-F22AB863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6199DF-E0DF-4B51-9A0D-60AAB5E9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6A3437-9A69-44AC-B2D8-DF5F9088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32C6ED-8395-4988-ABFC-759F8C44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AE18C7-A1FD-4BDB-A72C-067FBF42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runway incursion avoidance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A6F918-946A-4EE5-9E72-BC7433DD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FF2DD4-D608-4740-B1E4-68C2B522F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056424-455A-4215-A9E2-30809177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5B6DBC-31F4-4D92-A382-EAFC07103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trainee focuses on taxi instructions and misses a crossing cue.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653C0F-8029-4222-A520-E6BADE2BA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283967-3FD2-4C8A-BC45-1B378D81E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crew uses vague phrasing when approaching the hold line.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CA3C93-7C3B-43AC-8FF5-DA1B38C7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4AA9A4-D936-45BB-B4CC-3D86377BE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debrief lacks a clear link between the mistake and the fix.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E33E22-E4DB-4750-89F6-9EB19ED0F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346AB9-8B4D-4A1B-ADE9-F922C08E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5B9CCE-5055-4DD8-8B35-7509F4A88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4B385B-6E44-464A-8DEE-2177554B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trainee pauses to confirm the runway before moving ahead.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50F623-BD39-4D04-9687-6B55F66F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2E6719-1ADB-430B-833E-07294DB76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crew uses standard calls and keeps the aircraft short of the line.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D48DFC-A880-485F-95CA-481A9AEC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E6DDFE-5191-482E-88C1-5212655F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ends with a clear takeaway for safer taxi decisions.</a:t>
            </a:r>
          </a:p>
        </p:txBody>
      </p:sp>
    </p:spTree>
    <p:extLst>
      <p:ext uri="{BB962C8B-B14F-4D97-AF65-F5344CB8AC3E}">
        <p14:creationId xmlns:p14="http://schemas.microsoft.com/office/powerpoint/2010/main" val="3970437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05B514-86F4-412C-9263-23AE92E4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8C7C12-3CAD-40CD-81D2-DC29E293C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DAA19-CD05-4E8E-9643-A79D17BF5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2C0B9-B198-4D04-920E-AAC9E9BE5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9CF66-9480-4F95-86C5-722A6592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AF510-62D8-4F6C-BC52-80C8F82B8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7EDB4D-F229-450D-B722-94869840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2683C7-B681-4732-90C5-4DF509C16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5464B9-A39F-42AA-AF2C-F693F3ACA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FLIGHT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1D160A-7BEE-4F26-A177-A76DE6F7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of how to avoid entering an active runway by mistake.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34F475-DBB8-43B2-9412-E49DE1FD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C1D66A-4694-4A1B-8634-5D995A6E3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8B2D26-5DAD-4B30-81B8-97F38BBC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B77C26-12FD-4C3D-A4F1-866D6D35A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INSTRUCTORS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287374-D27B-4048-BE4E-D11F280D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classroom-ready case that supports discussion, timing, and decision-making.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56B0F9-C3F6-42EA-9B11-59C256A7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3E4853-A176-4DAF-ACAD-FB04DC76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844347-9CBF-4DC5-BF22-07E9257A8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52CB0F-D0DF-44C5-B590-9517CD315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SAFETY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D896A2-0485-441C-A317-03D89971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training story to reinforce runway discipline and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4982414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A4FAA67-F777-4E50-A5B9-AD4D366C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3472B6-DB1F-4D34-92B1-74322723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3A2C4E-C79B-4DA0-9CD4-8C23A7E27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9B5A81-380F-4F93-BC3C-931CF2730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41949-1852-4410-8653-955A48C7B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15C38C-75ED-496A-A956-D31C8476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089090-462A-4F17-8DF3-94C09F8C0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5E2AE3-FEB0-44B1-AD84-CF40CE82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01904-B531-4C10-86C8-26D890C8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481671-CFB4-43EE-AD28-34EF1827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C05A98-13C1-4D1C-AFB2-EF152403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Brief the route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26D5FD-2FA9-4E67-82A0-E003C140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C42448-2A6A-409C-847B-AB718C96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F9675E-3425-43FA-9192-CF2F14835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FE26F8-55C6-471B-A074-EF64B8F5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0EBAEB-7BF7-414B-994D-6F160A794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786C4B-8D85-4202-94AC-38ADB9D61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runway status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16092F-2EBE-487E-B656-508D9C03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0C5AD8-D85C-4A98-AB82-6B6623C2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1AE932-8DC2-49E0-AD2A-787041A1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497D26-00DB-4F09-B63E-8A4DE286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4490F3-1C9F-4E48-B265-5F8BA232F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015D15-9E64-4B3A-8244-A8A873A7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Call hold short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D8C6A7-C699-4A54-B71B-3B037B50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67A207-7000-4CFF-9A1C-D773BEB75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0CEBB9-C439-4D6B-BA0F-50D9EC09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A13EDB-746C-4BD3-8700-81E7C913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7495ECF-4DCE-40D4-9E0A-5A04026A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F069373-DCC1-4331-BCEF-DC9342DC2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Scan for traffic</a:t>
            </a:r>
          </a:p>
        </p:txBody>
      </p:sp>
    </p:spTree>
    <p:extLst>
      <p:ext uri="{BB962C8B-B14F-4D97-AF65-F5344CB8AC3E}">
        <p14:creationId xmlns:p14="http://schemas.microsoft.com/office/powerpoint/2010/main" val="8815614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534368-5C3C-4077-A70E-568E0DF7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F4E8D7-295A-42E5-AE10-2CB820AF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4CC0B-4D25-4D65-BC2C-45F595FD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A8E9A6-E376-4407-847E-401B2899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9FE49D-F90E-4220-B40D-C4AA385D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68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runway incursion avoidance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A1F7AF-BEFD-450D-A05A-5A129704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0C3AA0-10B2-45CF-9B3A-1BFD721A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18900D-D6B5-41C9-9C4D-1D7948BBF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should the trainee confirm before crossing the hold short line?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8A4352-A4BC-41C3-B267-83BAB926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B4FAA4-0E0B-4A26-8E2B-A9867C3D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4093BD-D4C5-4CB5-9105-2B1C67B79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36F73A-AA98-407F-AEC2-D496142ED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Check runway status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E95727-CABA-438F-BDA2-916AC434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D5FEB8-8586-411F-8759-6230E328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5304EB-BBB9-4AE2-AB13-62D8DF662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Call hold short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EE336D-769F-4AC4-9EB8-77009552C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764A6F-4FAD-4805-B1E1-C9C24105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6BDD44-769F-4E23-B5B0-62A6C91C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Debrief the error</a:t>
            </a:r>
          </a:p>
        </p:txBody>
      </p:sp>
    </p:spTree>
    <p:extLst>
      <p:ext uri="{BB962C8B-B14F-4D97-AF65-F5344CB8AC3E}">
        <p14:creationId xmlns:p14="http://schemas.microsoft.com/office/powerpoint/2010/main" val="5847268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7E7E84-47FF-4E27-8BA6-FDEDA582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DDF9CF-64E3-427D-93F2-645EA42C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446254-AC7A-459F-849A-95B475345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216375-320B-43D3-8ED8-28DCAA7B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84F27-A01D-4669-B5B1-E5FBE38A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runway incursion avoidance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DA672-DD33-4606-AD44-30DC15B10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23F66C-274A-42ED-8767-2D399915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9DA0B1-9CB9-484D-92F1-64AB557E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72C244-16BF-4651-8081-99B70B272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Brief the route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DB3306-1892-4D61-A7D5-3849D6A2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6B61F7-F07F-4ABD-9A4A-73C9790B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8F484B-FEA2-44E7-9D89-DF1F4637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83844E-7DB6-4BD0-B203-451AD20FB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CA2703-9DDE-41B1-899E-A3C87FFC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runway status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919594-68B5-474E-B942-57D912C7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4714F8-C93E-401E-A751-AD216A93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C7C8FA-B51E-4AEF-8198-D8F6E26B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F03196-BBBE-4565-98F0-8AA25A49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7C922F-F666-4539-83C2-8D2DE5F0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Call hold short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CB1CF7-5EA8-413E-92F6-91CD6C53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C939B8-89FB-4550-857B-486466CE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3579FF-0F2E-4E39-A09A-AC7A38C5C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A6DC49-E7F9-4F8A-990E-70F84694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4E0B4C-5214-42CA-9967-2E3D6583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Debrief the error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986E17-72F1-4FF5-B9E6-803CBF79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529944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A02E91-4E61-485D-AF70-DCB841D7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98FFC9-E053-436D-89E7-45E6697B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2ACC0A-3A70-4FC7-9C90-5125BDB6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Small checks at the hold line prevent big mistakes.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D634A-70B3-4608-9BC1-701F78F18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2DB85D-92EB-4AEC-AD9A-B11FABE0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559FC8-45CC-486D-8C1B-D87FCF3BE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31366E-0E30-4399-A418-CE83D1629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22165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2026-10-01T21:05:40.8840000Z</dcterms:created>
  <dcterms:modified xsi:type="dcterms:W3CDTF">2026-10-01T21:05:40.8840000Z</dcterms:modified>
</coreProperties>
</file>