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89ee7b0c97e47f9" /><Relationship Type="http://schemas.openxmlformats.org/officeDocument/2006/relationships/extended-properties" Target="/docProps/app.xml" Id="Re0d7f7dac4574d94" /><Relationship Type="http://schemas.openxmlformats.org/officeDocument/2006/relationships/officeDocument" Target="/ppt/presentation.xml" Id="R046d3ff86357437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9e7cc095f344764"/>
  </p:sldMasterIdLst>
  <p:notesMasterIdLst>
    <p:notesMasterId xmlns:r="http://schemas.openxmlformats.org/officeDocument/2006/relationships" r:id="Rc7432637e503444a"/>
  </p:notesMasterIdLst>
  <p:sldIdLst>
    <p:sldId xmlns:r="http://schemas.openxmlformats.org/officeDocument/2006/relationships" id="256" r:id="R0a15f86cf7f14e7c"/>
    <p:sldId xmlns:r="http://schemas.openxmlformats.org/officeDocument/2006/relationships" id="257" r:id="Rfb8342ec65b04d37"/>
    <p:sldId xmlns:r="http://schemas.openxmlformats.org/officeDocument/2006/relationships" id="258" r:id="R4b8ed9af63f042e1"/>
    <p:sldId xmlns:r="http://schemas.openxmlformats.org/officeDocument/2006/relationships" id="259" r:id="R1c8e1c520b0a40f0"/>
    <p:sldId xmlns:r="http://schemas.openxmlformats.org/officeDocument/2006/relationships" id="260" r:id="R79f07f0f08c54229"/>
    <p:sldId xmlns:r="http://schemas.openxmlformats.org/officeDocument/2006/relationships" id="261" r:id="Rc62fecce386743d8"/>
    <p:sldId xmlns:r="http://schemas.openxmlformats.org/officeDocument/2006/relationships" id="262" r:id="R8bd73b4f2e864664"/>
    <p:sldId xmlns:r="http://schemas.openxmlformats.org/officeDocument/2006/relationships" id="263" r:id="Rc4e392e040624ba8"/>
    <p:sldId xmlns:r="http://schemas.openxmlformats.org/officeDocument/2006/relationships" id="264" r:id="Rc12ca89c4de64027"/>
    <p:sldId xmlns:r="http://schemas.openxmlformats.org/officeDocument/2006/relationships" id="265" r:id="Rd88291ab107e4dab"/>
    <p:sldId xmlns:r="http://schemas.openxmlformats.org/officeDocument/2006/relationships" id="266" r:id="R7f8b605c6d9048d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5c23f7e3c064ee5" /><Relationship Type="http://schemas.openxmlformats.org/officeDocument/2006/relationships/slideMaster" Target="/ppt/slideMasters/slideMaster1.xml" Id="Re9e7cc095f344764" /><Relationship Type="http://schemas.openxmlformats.org/officeDocument/2006/relationships/notesMaster" Target="/ppt/notesMasters/notesMaster1.xml" Id="Rc7432637e503444a" /><Relationship Type="http://schemas.openxmlformats.org/officeDocument/2006/relationships/presProps" Target="/ppt/presProps.xml" Id="R219df1f018d44d35" /><Relationship Type="http://schemas.openxmlformats.org/officeDocument/2006/relationships/tableStyles" Target="/ppt/tableStyles.xml" Id="Re041e8f9f79b471f" /><Relationship Type="http://schemas.openxmlformats.org/officeDocument/2006/relationships/slide" Target="/ppt/slides/slide1.xml" Id="R0a15f86cf7f14e7c" /><Relationship Type="http://schemas.openxmlformats.org/officeDocument/2006/relationships/slide" Target="/ppt/slides/slide2.xml" Id="Rfb8342ec65b04d37" /><Relationship Type="http://schemas.openxmlformats.org/officeDocument/2006/relationships/slide" Target="/ppt/slides/slide3.xml" Id="R4b8ed9af63f042e1" /><Relationship Type="http://schemas.openxmlformats.org/officeDocument/2006/relationships/slide" Target="/ppt/slides/slide4.xml" Id="R1c8e1c520b0a40f0" /><Relationship Type="http://schemas.openxmlformats.org/officeDocument/2006/relationships/slide" Target="/ppt/slides/slide5.xml" Id="R79f07f0f08c54229" /><Relationship Type="http://schemas.openxmlformats.org/officeDocument/2006/relationships/slide" Target="/ppt/slides/slide6.xml" Id="Rc62fecce386743d8" /><Relationship Type="http://schemas.openxmlformats.org/officeDocument/2006/relationships/slide" Target="/ppt/slides/slide7.xml" Id="R8bd73b4f2e864664" /><Relationship Type="http://schemas.openxmlformats.org/officeDocument/2006/relationships/slide" Target="/ppt/slides/slide8.xml" Id="Rc4e392e040624ba8" /><Relationship Type="http://schemas.openxmlformats.org/officeDocument/2006/relationships/slide" Target="/ppt/slides/slide9.xml" Id="Rc12ca89c4de64027" /><Relationship Type="http://schemas.openxmlformats.org/officeDocument/2006/relationships/slide" Target="/ppt/slides/slide10.xml" Id="Rd88291ab107e4dab" /><Relationship Type="http://schemas.openxmlformats.org/officeDocument/2006/relationships/slide" Target="/ppt/slides/slide11.xml" Id="R7f8b605c6d9048d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0556985204847f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97548da848842c7" /><Relationship Type="http://schemas.openxmlformats.org/officeDocument/2006/relationships/notesMaster" Target="/ppt/notesMasters/notesMaster1.xml" Id="Rb60824658cec414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22f26247c7c43ed" /><Relationship Type="http://schemas.openxmlformats.org/officeDocument/2006/relationships/notesMaster" Target="/ppt/notesMasters/notesMaster1.xml" Id="R9eac143561f74ea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ffad94051a84dd7" /><Relationship Type="http://schemas.openxmlformats.org/officeDocument/2006/relationships/notesMaster" Target="/ppt/notesMasters/notesMaster1.xml" Id="R17b25df465fc49b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12716651b4a4d36" /><Relationship Type="http://schemas.openxmlformats.org/officeDocument/2006/relationships/notesMaster" Target="/ppt/notesMasters/notesMaster1.xml" Id="R34d5f311ec3b40c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0a5942523a94b3f" /><Relationship Type="http://schemas.openxmlformats.org/officeDocument/2006/relationships/notesMaster" Target="/ppt/notesMasters/notesMaster1.xml" Id="R26956af312a94bb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a829bb3e2c44606" /><Relationship Type="http://schemas.openxmlformats.org/officeDocument/2006/relationships/notesMaster" Target="/ppt/notesMasters/notesMaster1.xml" Id="R7857f380d6174a1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8f005f6e7d94206" /><Relationship Type="http://schemas.openxmlformats.org/officeDocument/2006/relationships/notesMaster" Target="/ppt/notesMasters/notesMaster1.xml" Id="Rf0480bfc6af14c7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d044b8eab374a70" /><Relationship Type="http://schemas.openxmlformats.org/officeDocument/2006/relationships/notesMaster" Target="/ppt/notesMasters/notesMaster1.xml" Id="Rae76816d47e14f5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85ece7941964b4b" /><Relationship Type="http://schemas.openxmlformats.org/officeDocument/2006/relationships/notesMaster" Target="/ppt/notesMasters/notesMaster1.xml" Id="Re5a4ff65d3034fe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d74f20f85c54164" /><Relationship Type="http://schemas.openxmlformats.org/officeDocument/2006/relationships/notesMaster" Target="/ppt/notesMasters/notesMaster1.xml" Id="R1d611fc1659e409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ba903a3109c48ba" /><Relationship Type="http://schemas.openxmlformats.org/officeDocument/2006/relationships/notesMaster" Target="/ppt/notesMasters/notesMaster1.xml" Id="R8b0c4a9c2bd84ae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f0cabe01bbc431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d67b47f87c74763" /><Relationship Type="http://schemas.openxmlformats.org/officeDocument/2006/relationships/slideLayout" Target="/ppt/slideLayouts/slideLayout1.xml" Id="R93b947afcdad46f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3b947afcdad46f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860900b3f5437b" /><Relationship Type="http://schemas.openxmlformats.org/officeDocument/2006/relationships/image" Target="/ppt/media/image.png" Id="R314258f1a9654c80" /><Relationship Type="http://schemas.openxmlformats.org/officeDocument/2006/relationships/notesSlide" Target="/ppt/notesSlides/notesSlide1.xml" Id="R80466f8ef62d4fc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cbcc866d4c4e4c" /><Relationship Type="http://schemas.openxmlformats.org/officeDocument/2006/relationships/notesSlide" Target="/ppt/notesSlides/notesSlide2.xml" Id="R7e0c63cc7c80420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23ec74205c4a2b" /><Relationship Type="http://schemas.openxmlformats.org/officeDocument/2006/relationships/notesSlide" Target="/ppt/notesSlides/notesSlide3.xml" Id="Rb14e45ab8c444d5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24d5c3773a4d1f" /><Relationship Type="http://schemas.openxmlformats.org/officeDocument/2006/relationships/notesSlide" Target="/ppt/notesSlides/notesSlide4.xml" Id="Ra5a9df163fd045c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38b0a9b20d453d" /><Relationship Type="http://schemas.openxmlformats.org/officeDocument/2006/relationships/notesSlide" Target="/ppt/notesSlides/notesSlide5.xml" Id="Rd2ed627f115d45e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a379f95744433c" /><Relationship Type="http://schemas.openxmlformats.org/officeDocument/2006/relationships/notesSlide" Target="/ppt/notesSlides/notesSlide6.xml" Id="Rf2a546230ad245a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292d6c968a463c" /><Relationship Type="http://schemas.openxmlformats.org/officeDocument/2006/relationships/notesSlide" Target="/ppt/notesSlides/notesSlide7.xml" Id="Rf7b78c3ae01b489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570a4eccee48bd" /><Relationship Type="http://schemas.openxmlformats.org/officeDocument/2006/relationships/notesSlide" Target="/ppt/notesSlides/notesSlide8.xml" Id="R0209745d048443b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603badac7f449e" /><Relationship Type="http://schemas.openxmlformats.org/officeDocument/2006/relationships/notesSlide" Target="/ppt/notesSlides/notesSlide9.xml" Id="Rd7c7f94871e448b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f0e7b9688d4ea2" /><Relationship Type="http://schemas.openxmlformats.org/officeDocument/2006/relationships/notesSlide" Target="/ppt/notesSlides/notesSlide10.xml" Id="Rd428e5c28d5b4e6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96bcb4098a4cf7" /><Relationship Type="http://schemas.openxmlformats.org/officeDocument/2006/relationships/notesSlide" Target="/ppt/notesSlides/notesSlide11.xml" Id="R85690153a3174d0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4CB64E-3852-4BBF-B836-C2667D0B4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2C97C5-CC22-4B8B-91B0-8E653A533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000BB9-6260-4C52-94CB-4120A7B56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Runway Incursion Lesson Plan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CFD627-8548-4278-9C8E-2A0245948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training session follows a taxiway confusion at Northfield Regional Airport.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63A067-63E7-48D0-841C-7F5193E09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7E94B2-C1B3-47A2-BD32-26D32123A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A119EC-C0E1-4825-8B8D-331F935BA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6CF982-8E05-49EA-BB1A-B2CEA0FCE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4258f1a9654c80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65566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E4AB61A-AF4B-4505-B478-98ABBBD12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8FFAFB-6F69-452B-9F2B-730DDE680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9ED441-E321-4FCF-AB87-6285E0DDE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110164-7DC1-4A79-8671-D9218963A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294BFA-E2ED-466C-BB04-80A059F8C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runway incursion lesson plan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E8B213-41ED-46AF-997F-A8CBF8E29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DD11DB-196D-4F76-9285-972DAEE75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FECE0E-391E-4831-8844-7FDC426C3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Incident Overview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095DF3-45A7-4A7B-8BD9-49A902233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the event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7320DE-B1DF-480A-B132-975B3ADB6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174CC9-C987-490C-871F-2E79E2248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996B4A-852D-4B74-85FA-C6FCD0082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Crew Actions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F2DFEE-C763-4B1D-AE2C-7E91E11C4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taxi route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959DAE-462B-4122-B7A8-44A9718CD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388324-DADD-48E9-BFBC-35062B623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C2DFF4-9416-4C88-8419-CAA3A3362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Safety Checks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36A936-71D1-412E-8652-A6D001E30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radio roles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95F9CA7-148F-4EC9-96F8-0C4B5C730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99BB6F5-B526-4426-85C1-66A527EA3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73DFDDE-24D5-4236-894C-D5C4272C7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Takeaways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F765D4-30B4-49F8-B193-4C42E27DF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Practice hold points</a:t>
            </a:r>
          </a:p>
        </p:txBody>
      </p:sp>
    </p:spTree>
    <p:extLst>
      <p:ext uri="{BB962C8B-B14F-4D97-AF65-F5344CB8AC3E}">
        <p14:creationId xmlns:p14="http://schemas.microsoft.com/office/powerpoint/2010/main" val="199356199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FE0FCC-6EFA-4BEC-8A84-4E054D401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DAEFE4-CEE6-4D84-B622-77B07C64D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52FDC5-27DC-4F92-8BC9-588DE7218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1C85B2-E444-4E28-B185-A43DD1452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4A1EAF-3D17-4E2C-BE4B-69F7130E9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Prevent runway confusion through clear crew coordination.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80D0A8-E615-4CE1-BBD3-B0511BDEE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639B19-A92D-46ED-8F12-E0962B13F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71230640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622E142-246F-4F95-877B-05FDA08D7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781974-F81D-4EF2-B696-2DCD12C32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67A23C-D726-4D94-848E-F8F91EB1B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7FA9E7-C1D2-463F-AC36-0BBCA8DE4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E4824C-D56D-4A23-850F-55D4D8253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runway incursion lesson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E97907-6A00-4E8F-9CFD-BA4C83397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DFDDB8-C8E2-484C-AF91-F7447E34B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AF6E45-CAFD-4C83-A773-541649375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E6E67A0-BB27-4831-938B-A542D8720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runway incursion lesson plan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04C95E-5260-438A-B0C6-C67824D7D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89D6E2-2910-4E1D-A85D-ED9707979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42790B-D104-48DD-A284-F9DF72CC7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245837-4849-4099-86B0-60A82A0A5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889D6A-4FEB-4D33-B7CF-FE15B4D05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Prevent runway confusion through clear cr…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A012176-3E75-4509-BEC5-C70717E12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574157-8CC4-49F3-B976-01DDEF074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7B0CDA-DB0A-4262-9EDB-6D9D58A3F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4B8C0A-C93B-464C-B745-DF966CDEF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1FFBCE-E580-4E8A-B186-EE2DE3981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Education: Debrief key lessons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162F78A-0DF5-4501-B600-5CD798F87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91853793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9D97682-5B82-443F-AE99-4B56E4FD3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C8C86B-71B9-4A1D-9E67-03B885A7E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233C7F-9BF1-49A2-9906-C40D4F833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9E712A-89EB-4527-BCCF-08DC663B6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BD05B7-4805-4C77-8608-DAF83B34F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471C77-09F0-42E5-B68B-3732E1C78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15E0A7-19F2-4DB8-97A6-8C8C1DC39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983B1E-519E-4711-B3E1-E6A70F98E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20A377-19EB-4693-A98A-4AA2D3117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the event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6FDE31-2E72-4257-88E9-906A251A7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E99105-818D-4914-8751-045C84869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DBAB1E-DF91-415C-B683-05FBB087C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D48820-C330-4E07-A55A-ED0993F8D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the taxi route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82D124-54FF-4CDC-90A5-46E9F2946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FA8A3ED-6336-4352-8961-8582C503E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21AE5CD-A981-43CA-AD6D-77D5EFE09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DD6180-310B-45E5-9453-93FA3547A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radio roles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33B95C-E46D-45C2-B2EF-690B19C03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CF09BA-C12C-45E9-ACB1-3D1D9ADC3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B063F6-EAF6-4305-BC78-FA0298357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41275BF-7941-48EC-A67B-305E90060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Practice hold points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41DD409-6B2A-4011-B992-9E858EC9E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BDD585D-D7A7-4ADC-ABC6-E9890A45F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68F0F1F-2C97-45BE-B844-8624BF34E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B69BB81-349F-471A-BD77-50A915F4F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Debrief key lessons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360160B-E86D-42EC-A549-722DDA583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34223503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B57A8DD-A9FD-4D07-B73C-A6B7DCDCC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769233-1EAC-426B-8886-26EFE451F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E09EB5-A741-41D6-8DA2-84F5A0A73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326D56-2E17-4AF0-96DD-7472304CF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269D79-C647-4BC8-8DF4-18414EF40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runway incursion lesson plan: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D4F643-1699-4B6C-968B-86EFD6259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5E02DE-79A8-42C7-88D4-F0A3E587F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1F58A8-46DC-4D41-AA39-ACE645C0F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94B078-5AAB-40AD-A04D-406C6F81F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Crew unsure which taxiway to use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2B7D80-4321-4D8B-9F89-A24957F7E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E01ED9-3209-4DB3-8C8A-8C53F40A5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Radio calls were brief and missed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976D33-8B44-468C-A516-0DBF43330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BFDC1F-46C9-4ACE-9F5A-396F34289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Hold short point was not confirmed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9A22FD-73E7-4524-BB79-1ADBDEA58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3442E9-B76D-4518-B7FF-0E9B8B1DD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BB6C38F-D40E-4061-9D12-24D642BBE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933C70-97F9-442E-B6E5-33E0DF309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Route is confirmed before taxiing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A32FF02-FAA0-450A-9825-BFD34098B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4A28E9-C4C7-4C38-BEA6-F55263656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call is repeated back clearly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30FFBDA-BCA3-48A2-A610-FEAED4293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ED32AAC-C6F9-4D8E-B34F-23C9C13C3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pauses at every hold point</a:t>
            </a:r>
          </a:p>
        </p:txBody>
      </p:sp>
    </p:spTree>
    <p:extLst>
      <p:ext uri="{BB962C8B-B14F-4D97-AF65-F5344CB8AC3E}">
        <p14:creationId xmlns:p14="http://schemas.microsoft.com/office/powerpoint/2010/main" val="70909122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ABA6C7F-C2A8-45DF-B9F9-673349CB0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B11929-9F96-4AA0-91B5-DD0879078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0344FD-9EAA-451A-9334-A5DD9BC63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D197E0-D9B7-4FCE-B160-0196728D6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189773-6A0B-42BB-B47A-69152402F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52F58F-EC5F-4D24-A6DE-23B509B38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BCE76D-6414-418C-80E2-BF0AD834F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347B3F-69D2-4DCC-B098-8BE6AECE4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37B6D0-D8F6-4210-AE55-A0B5C2742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FLIGHT STUDENTS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9F2BE5-EF60-4526-8B70-E1FA63B01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example of how a small routing mistake can escalate.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1F9E8D-444C-4438-B06A-6A9FF9125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F31C2A-3C10-40D0-95E9-57D61528F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92B2D2-74B0-42F5-9488-0C136E50B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1C3747-9570-48E5-AF5B-83AC0F413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INSTRUCTORS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3F72C4-776F-44DC-96FD-0780BEC0A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structured lesson flow for discussing airport surface safety.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898D6B-A046-4212-A07F-F348BEB74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A160DBA-CCD0-423C-9AA6-2C97E549E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5F0968-4207-4FF9-BFAF-819CA1B4E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2028B6-6B6A-44EB-8044-5DCFDE514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RAMP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98C9742-D602-449D-947F-BA6C48F1E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practical cues for spotting and reporting taxiway confusion.</a:t>
            </a:r>
          </a:p>
        </p:txBody>
      </p:sp>
    </p:spTree>
    <p:extLst>
      <p:ext uri="{BB962C8B-B14F-4D97-AF65-F5344CB8AC3E}">
        <p14:creationId xmlns:p14="http://schemas.microsoft.com/office/powerpoint/2010/main" val="147402709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B74DCC6-E017-4F84-A978-A79A43EBD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2229DB-F808-4070-AE14-E8879D264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A777CE-3ACF-45E4-929B-EB5D2A498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7E74B9-7931-467F-99E5-6889B901F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72D3D3-0155-4920-BEE4-A157BA62D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843F15-9AC0-438D-A319-44FDB465A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66E21B-4699-4E21-9E3D-3CAF48BE2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FB9B51-A18E-4E8B-94B5-FDF71B243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4E459E-A070-4306-9E43-AE805A5B4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810245-D826-4A1B-BB62-C9DAB463A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F9E3D4-943E-406B-9550-187EB2EDE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the event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98F405-858B-47FD-B419-94C2C25CB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D9C3B8-CEAC-4E75-B0AA-863525CA0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9E3D97-77CF-461F-BC00-D851C147A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71F273-73BE-40A7-9F7F-D703E0D44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095E3E-C5C5-4E95-9C8E-AC8E50B99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8D5FED-9221-4A9D-A2AB-BBBD639DA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the taxi route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8DA49BF-0360-44A3-A016-A4377A666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D59A0FE-D805-4F7F-8335-35744C78C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BC649BC-7E50-47EC-BB9C-E88730A95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B619B3F-7B66-48A5-BDDF-FEDBC6CD1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7B104E0-DA8C-409F-897B-33B79B152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6B9763D-BD10-477D-BF61-54019D448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radio roles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9DDF4AF-0AB6-4866-AFD5-71CA22A46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3E3072E-4787-47D8-972D-ED632F36F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690EBDB-1D40-4F0D-A563-617FB76AF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756E4A0-48ED-4456-9D0E-8BAD6E8CC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17A3DA0-FBF8-4F5B-A9EC-60151A09C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4ACD7F8-6430-4C32-8B72-D195F3D79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Practice hold points</a:t>
            </a:r>
          </a:p>
        </p:txBody>
      </p:sp>
    </p:spTree>
    <p:extLst>
      <p:ext uri="{BB962C8B-B14F-4D97-AF65-F5344CB8AC3E}">
        <p14:creationId xmlns:p14="http://schemas.microsoft.com/office/powerpoint/2010/main" val="10671435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F635E61-8686-49BF-928E-121D41AD1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E93E45-0FE0-4A79-B97B-50B78F7AD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63763F-BE8E-47F8-91C3-FCF8F72D9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5D5041-5589-4184-9F06-87391EF81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0FCA9E-873B-46E9-9C6A-4CB21384F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runway incursion lesson plan: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A480C5-CD2C-4F92-8667-ED01FCBF7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511C02-5704-432D-948C-7256908FE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5D4982-574D-4F1D-8CBC-A737A73F7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What should the crew have done when the taxi clearance seemed unclear?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F19134-79DA-4F44-B51C-5663CFD6F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8D22E1-F72A-46E5-A188-E39F5E50E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DD4BD4-8DB8-4F2E-9D62-2DB56A6D3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08252A-740B-4A09-945C-7FD7F3795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taxi route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7AC1DC-2065-4E15-A843-1A51D5BF4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0846C9-5631-4256-8658-8C01D92A0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F00A85-2788-4843-8664-733D9766C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radio roles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3D7FE0-E441-4BAD-8932-DA2352BE9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D59B554-0112-4D9C-89EE-CCE61DF28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277FD3D-0FFE-4964-B9B6-A5FDDEC52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Debrief key lessons</a:t>
            </a:r>
          </a:p>
        </p:txBody>
      </p:sp>
    </p:spTree>
    <p:extLst>
      <p:ext uri="{BB962C8B-B14F-4D97-AF65-F5344CB8AC3E}">
        <p14:creationId xmlns:p14="http://schemas.microsoft.com/office/powerpoint/2010/main" val="94127867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8DF3175-030A-4FBC-B8DD-7D05DC40A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98DF12-6EA0-4DB8-8F15-F74B5E3A0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2B1113-A475-4B6A-833D-F11C6633D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003E54-0111-4E45-85A6-4FC6B795F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4DC39C-07A0-4507-A44F-2E9E4AD45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runway incursion lesson plan: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BB903B-1F80-4996-BEDC-A49331B30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3DE8D3-F22F-482C-991E-1E27E4AFC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B97AC6-084E-433C-AA90-61D6F6F9E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A176B4-0C11-4141-A309-FEDDF890B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the event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FDB271-BBF7-408A-931E-B0D7EF5E2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447FEF-585F-45BE-9751-77BBD9897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85BDE9-6A78-4CBC-B938-3EC47D036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89BEA4-FC5C-4D99-95DB-F1CCB89A9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E2CA9B-BDE1-4F76-A1EB-F4DC1FF3F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the taxi route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5A6E78-5014-4EC8-B972-A3963E40F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948F4A-738D-4DE2-B6CA-C0A85BC29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F0BEA0-8166-4FE6-A2DF-C38630EB8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F08B1D-306A-4C88-953D-1E3280276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F504AD5-C721-4427-B89D-793DEE686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radio roles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3181AE7-9A9B-4CBC-99D2-C85297582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EE090CC-8CB7-47D1-BD90-C69A53529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AC9AD53-8EC7-447D-B4AE-21BB6DA48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B4ABE5D-1E15-4164-8108-097E8CBAA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45BC316-680A-4361-8074-70218B462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Debrief key lessons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3A87200-8D7F-4BE0-A7CB-F86516034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90102543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6A7AB8-C07E-4745-A729-9A65E25EE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17429D-3FA5-49E4-AB56-E3978E37E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595F9C-879F-406B-9658-02B8696AA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Clear calls and careful checks keep the surface safe.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B9202E-6C47-42CF-AD7D-28955D477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7A387D-EA57-4C19-B817-41A7DC9AB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FF4296-2318-4087-B7D8-4ECEEA5EA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12F393-1F2C-4879-984F-D102DE011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55584849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2026-10-01T08:35:33.1600000Z</dcterms:created>
  <dcterms:modified xsi:type="dcterms:W3CDTF">2026-10-01T08:35:33.1600000Z</dcterms:modified>
</coreProperties>
</file>