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f4d933a68a4b64" /><Relationship Type="http://schemas.openxmlformats.org/officeDocument/2006/relationships/extended-properties" Target="/docProps/app.xml" Id="R7780725c04b3404a" /><Relationship Type="http://schemas.openxmlformats.org/officeDocument/2006/relationships/officeDocument" Target="/ppt/presentation.xml" Id="Rddcce05b521b44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12949259f14d1c"/>
  </p:sldMasterIdLst>
  <p:notesMasterIdLst>
    <p:notesMasterId xmlns:r="http://schemas.openxmlformats.org/officeDocument/2006/relationships" r:id="R691834eb730d428f"/>
  </p:notesMasterIdLst>
  <p:sldIdLst>
    <p:sldId xmlns:r="http://schemas.openxmlformats.org/officeDocument/2006/relationships" id="256" r:id="R974df4fece0741ac"/>
    <p:sldId xmlns:r="http://schemas.openxmlformats.org/officeDocument/2006/relationships" id="257" r:id="Rd3eabde7ea4e4ba1"/>
    <p:sldId xmlns:r="http://schemas.openxmlformats.org/officeDocument/2006/relationships" id="258" r:id="R8e5a71ff5a134d1a"/>
    <p:sldId xmlns:r="http://schemas.openxmlformats.org/officeDocument/2006/relationships" id="259" r:id="R4dbc6a1b87e34b68"/>
    <p:sldId xmlns:r="http://schemas.openxmlformats.org/officeDocument/2006/relationships" id="260" r:id="R70bec5f81bf24f01"/>
    <p:sldId xmlns:r="http://schemas.openxmlformats.org/officeDocument/2006/relationships" id="261" r:id="R0fae46fde6984baf"/>
    <p:sldId xmlns:r="http://schemas.openxmlformats.org/officeDocument/2006/relationships" id="262" r:id="Re0cbb430be994390"/>
    <p:sldId xmlns:r="http://schemas.openxmlformats.org/officeDocument/2006/relationships" id="263" r:id="Re47083888be84287"/>
    <p:sldId xmlns:r="http://schemas.openxmlformats.org/officeDocument/2006/relationships" id="264" r:id="R46c65608c3bb44a0"/>
    <p:sldId xmlns:r="http://schemas.openxmlformats.org/officeDocument/2006/relationships" id="265" r:id="Raa2b2b05e8d74fbe"/>
    <p:sldId xmlns:r="http://schemas.openxmlformats.org/officeDocument/2006/relationships" id="266" r:id="Rd7859a13424740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85a8ceb5904401" /><Relationship Type="http://schemas.openxmlformats.org/officeDocument/2006/relationships/slideMaster" Target="/ppt/slideMasters/slideMaster1.xml" Id="R9712949259f14d1c" /><Relationship Type="http://schemas.openxmlformats.org/officeDocument/2006/relationships/notesMaster" Target="/ppt/notesMasters/notesMaster1.xml" Id="R691834eb730d428f" /><Relationship Type="http://schemas.openxmlformats.org/officeDocument/2006/relationships/presProps" Target="/ppt/presProps.xml" Id="Reb2732b713b94418" /><Relationship Type="http://schemas.openxmlformats.org/officeDocument/2006/relationships/tableStyles" Target="/ppt/tableStyles.xml" Id="Rd6ef71411e194720" /><Relationship Type="http://schemas.openxmlformats.org/officeDocument/2006/relationships/slide" Target="/ppt/slides/slide1.xml" Id="R974df4fece0741ac" /><Relationship Type="http://schemas.openxmlformats.org/officeDocument/2006/relationships/slide" Target="/ppt/slides/slide2.xml" Id="Rd3eabde7ea4e4ba1" /><Relationship Type="http://schemas.openxmlformats.org/officeDocument/2006/relationships/slide" Target="/ppt/slides/slide3.xml" Id="R8e5a71ff5a134d1a" /><Relationship Type="http://schemas.openxmlformats.org/officeDocument/2006/relationships/slide" Target="/ppt/slides/slide4.xml" Id="R4dbc6a1b87e34b68" /><Relationship Type="http://schemas.openxmlformats.org/officeDocument/2006/relationships/slide" Target="/ppt/slides/slide5.xml" Id="R70bec5f81bf24f01" /><Relationship Type="http://schemas.openxmlformats.org/officeDocument/2006/relationships/slide" Target="/ppt/slides/slide6.xml" Id="R0fae46fde6984baf" /><Relationship Type="http://schemas.openxmlformats.org/officeDocument/2006/relationships/slide" Target="/ppt/slides/slide7.xml" Id="Re0cbb430be994390" /><Relationship Type="http://schemas.openxmlformats.org/officeDocument/2006/relationships/slide" Target="/ppt/slides/slide8.xml" Id="Re47083888be84287" /><Relationship Type="http://schemas.openxmlformats.org/officeDocument/2006/relationships/slide" Target="/ppt/slides/slide9.xml" Id="R46c65608c3bb44a0" /><Relationship Type="http://schemas.openxmlformats.org/officeDocument/2006/relationships/slide" Target="/ppt/slides/slide10.xml" Id="Raa2b2b05e8d74fbe" /><Relationship Type="http://schemas.openxmlformats.org/officeDocument/2006/relationships/slide" Target="/ppt/slides/slide11.xml" Id="Rd7859a13424740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c683c8c39d4a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a792ba43a74514" /><Relationship Type="http://schemas.openxmlformats.org/officeDocument/2006/relationships/notesMaster" Target="/ppt/notesMasters/notesMaster1.xml" Id="Re85cc229375642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7cd85bbecf4f5f" /><Relationship Type="http://schemas.openxmlformats.org/officeDocument/2006/relationships/notesMaster" Target="/ppt/notesMasters/notesMaster1.xml" Id="Rd018d720ea054f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a3ebf74ac74d26" /><Relationship Type="http://schemas.openxmlformats.org/officeDocument/2006/relationships/notesMaster" Target="/ppt/notesMasters/notesMaster1.xml" Id="R0f36d341705a47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fa90170d924664" /><Relationship Type="http://schemas.openxmlformats.org/officeDocument/2006/relationships/notesMaster" Target="/ppt/notesMasters/notesMaster1.xml" Id="R3647a25f77094e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5c0db39da34e92" /><Relationship Type="http://schemas.openxmlformats.org/officeDocument/2006/relationships/notesMaster" Target="/ppt/notesMasters/notesMaster1.xml" Id="R8985b81586be46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f53b44573e4ec1" /><Relationship Type="http://schemas.openxmlformats.org/officeDocument/2006/relationships/notesMaster" Target="/ppt/notesMasters/notesMaster1.xml" Id="R918fc2fed50243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38a88cf41d422b" /><Relationship Type="http://schemas.openxmlformats.org/officeDocument/2006/relationships/notesMaster" Target="/ppt/notesMasters/notesMaster1.xml" Id="R4483a13abed747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f6d66fa9854007" /><Relationship Type="http://schemas.openxmlformats.org/officeDocument/2006/relationships/notesMaster" Target="/ppt/notesMasters/notesMaster1.xml" Id="R94e1bc4f7c644c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a291d90808b4a0b" /><Relationship Type="http://schemas.openxmlformats.org/officeDocument/2006/relationships/notesMaster" Target="/ppt/notesMasters/notesMaster1.xml" Id="Rbc2f7e8524724a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c758b8670f40c0" /><Relationship Type="http://schemas.openxmlformats.org/officeDocument/2006/relationships/notesMaster" Target="/ppt/notesMasters/notesMaster1.xml" Id="R3dab945dd9d042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018d0c99434a22" /><Relationship Type="http://schemas.openxmlformats.org/officeDocument/2006/relationships/notesMaster" Target="/ppt/notesMasters/notesMaster1.xml" Id="R8bfced95ae184b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5fe09ffb6d45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03e817711e4df9" /><Relationship Type="http://schemas.openxmlformats.org/officeDocument/2006/relationships/slideLayout" Target="/ppt/slideLayouts/slideLayout1.xml" Id="R5247b0016e0448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47b0016e0448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539e202754316" /><Relationship Type="http://schemas.openxmlformats.org/officeDocument/2006/relationships/image" Target="/ppt/media/image.png" Id="R742a41ac27234069" /><Relationship Type="http://schemas.openxmlformats.org/officeDocument/2006/relationships/notesSlide" Target="/ppt/notesSlides/notesSlide1.xml" Id="R49c67bfabb7146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e4738f81f04c92" /><Relationship Type="http://schemas.openxmlformats.org/officeDocument/2006/relationships/notesSlide" Target="/ppt/notesSlides/notesSlide2.xml" Id="R95fec8ab3ec849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5818fcbdf4c38" /><Relationship Type="http://schemas.openxmlformats.org/officeDocument/2006/relationships/notesSlide" Target="/ppt/notesSlides/notesSlide3.xml" Id="R853a4633803a449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0f6627bc364038" /><Relationship Type="http://schemas.openxmlformats.org/officeDocument/2006/relationships/notesSlide" Target="/ppt/notesSlides/notesSlide4.xml" Id="Re3e4c8d2659a43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4a846d4caf4e53" /><Relationship Type="http://schemas.openxmlformats.org/officeDocument/2006/relationships/notesSlide" Target="/ppt/notesSlides/notesSlide5.xml" Id="Rd44bad1dc16343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b452b465a44f9" /><Relationship Type="http://schemas.openxmlformats.org/officeDocument/2006/relationships/notesSlide" Target="/ppt/notesSlides/notesSlide6.xml" Id="R1921050e05f946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76bccc729940d8" /><Relationship Type="http://schemas.openxmlformats.org/officeDocument/2006/relationships/notesSlide" Target="/ppt/notesSlides/notesSlide7.xml" Id="Rf16224086e9f4b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2ab89e4d743a8" /><Relationship Type="http://schemas.openxmlformats.org/officeDocument/2006/relationships/notesSlide" Target="/ppt/notesSlides/notesSlide8.xml" Id="Re7eaf4f28237459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1682c5d004864" /><Relationship Type="http://schemas.openxmlformats.org/officeDocument/2006/relationships/notesSlide" Target="/ppt/notesSlides/notesSlide9.xml" Id="Rae19f026f3944d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e742a0b9874f69" /><Relationship Type="http://schemas.openxmlformats.org/officeDocument/2006/relationships/notesSlide" Target="/ppt/notesSlides/notesSlide10.xml" Id="Rf129e12c85974d3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020296c604cae" /><Relationship Type="http://schemas.openxmlformats.org/officeDocument/2006/relationships/notesSlide" Target="/ppt/notesSlides/notesSlide11.xml" Id="R9be535e051d14d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0CCF11-8F86-4B42-AD74-A2007674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1DBCF-D89F-43AB-9C88-246CB0FD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F9FF06-0021-4D61-960E-E1F3AC34E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SaaS Demo Video Storyboard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34C279-840B-439A-9E5C-14373ED5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maps a product tour that shows how teams save time in one clear demo.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FD5DA-3A4F-41A8-86E6-3BC77739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295921-E8E6-4C95-A62C-E6BD1AB36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FFADF3-6676-408D-9E75-B62559D6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DA6533-D5BA-4B6A-9F81-293D6F26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2a41ac272340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139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1D9F16-221C-489E-89DF-A0F34543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DA423B-D046-4025-988C-C3A1B6F2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9DA81C-4947-4047-9DAF-9EFC73AC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71033-0268-41AD-BDF9-A0C46793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0F631F-1057-44BC-B717-2A58EF27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B62E21-9F09-4A43-BCE1-B579E6DD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13B9AD-243B-415E-AEB7-7B395D33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7EC308-9EDA-456C-89D4-B455BD76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047730-A883-4EF8-8CF9-70B850DA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075A53-56CE-452F-AD14-E98FB56A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DC8B35-E70A-4DA6-8FA2-C6B39DA86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0BD11B-6754-48FB-A687-D0A344D4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Tour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BEB70D-523D-4C7F-8868-912C4415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dashboard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45CF95-A782-4856-95C8-5A49FCCB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AE6E7E-A0F7-40E0-8708-7B15E319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383A51-0D57-4BE0-87EC-0D087E7D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Impact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C13D9B-20CE-48EF-86F8-CA9C0DEE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DA412-23AB-480C-89DB-C99951C24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322C76-6D49-4BEA-8988-82BBF2FE7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2C0FC4-C923-4394-BF81-9B32B57A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Call to Action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F8B4FE-9319-4A4C-ABC1-69403E52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the win</a:t>
            </a:r>
          </a:p>
        </p:txBody>
      </p:sp>
    </p:spTree>
    <p:extLst>
      <p:ext uri="{BB962C8B-B14F-4D97-AF65-F5344CB8AC3E}">
        <p14:creationId xmlns:p14="http://schemas.microsoft.com/office/powerpoint/2010/main" val="16948994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C4D1A-FEA7-4749-8B34-11332F79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11120-FDA8-4901-AEC7-4CD16DF8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72A100-8911-41B9-90A9-82DCE684E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74E4A-5246-4FD5-97CF-47C6A299C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5371D-5B10-43FA-9D9F-B8A4B460A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solving one real workflow from start to finish.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FB9BE-D624-4B64-867A-F115C77D5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CF009-FCD7-4029-82BC-D34D31F8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817770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8A0843-E18E-4FD7-B06A-C77DDC71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EC0F9A-766E-487D-A386-B77D471F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EEC6D6-33E6-45EC-B780-1BB9A59D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6EA0F-1337-4BB3-BC12-0462DDC8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DDF4E-AD82-494D-BCB1-CE15408A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CB9646-3AEF-4C85-8DB9-065E06DC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CC0176-9642-4958-A0E0-1E858C94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EC4977-121C-459F-A7F8-520262E6B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CDACDE-DCF1-4A5D-B057-E91C82D3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DFAECC-451D-4C0D-9986-AA238C10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52A260-4CC1-421F-9E6E-EB866C23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74D94F-047B-4CE3-98F8-6D38764E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1DDC9-00A2-4FCB-AAC7-61683C22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90BD5D-31A6-4CEE-A737-93BB71EE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dashboard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4FE3D-AC60-494A-9DF0-4202D233A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8A5348-EB38-44B8-B015-2ADD6BAE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D208E7-EC88-43D6-AC0D-1F597B06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0CF1F3-F328-4538-A0FD-F6091E2C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736518-FDDE-438B-8261-67FDD9E31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6C9C2B-4360-4D15-921D-3061B830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619874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E4F047-3ECD-4155-B144-6F07ABCF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912AF-5E18-4051-A4CC-0CA58ECB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ABEEB8-29CF-4527-9287-DF62C69F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98438-D48B-44A2-8571-431196F5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3EE423-E2ED-4F55-89C8-0114BF597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726F1-1169-457E-A4A4-1315AAF76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2CEFC-C484-4C01-A91F-AB473CD7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0354EC-4845-42B7-B832-DDC49C62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6FC6CC-40DD-476F-A182-02C802A46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E2C9C-AE7B-4143-B1AD-40F1D413E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B9D03-7C98-44D0-80CF-0D86CA41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C1AD2-C33B-4502-B6C6-02BC7F709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7AE0C0-8019-4EE9-8DD9-8E95CA19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dashboard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7A9370-6D6E-4A4D-991E-C1D5C840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7F2E7F-D8EB-4D37-8463-03A6BFE0A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A425F4-97EB-4D12-8B71-5F8D54E5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33B64C-550D-4705-8BC4-12CB65752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11C8E3-2FE9-43CE-87A5-91B48562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EF64D9-819E-4A09-A9F2-B13FF673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B35B93-34FE-4331-BAC7-B39C20FB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BBA47A-C27D-466B-8355-8D09E8D8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the win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F33FE7-AF8D-4C65-9EBC-5558ECBA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3180DA-606A-46D1-B7DC-14A16CCA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1A0A9A-922D-426F-939B-43C11AA8D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145C85-DED0-4EE8-89F7-61C63D62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next step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9A7C2F-AE3C-462C-84CC-97302441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508557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231972-7988-44A4-ACBD-DCBA7C52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8D538-9F54-4659-8590-B249F849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B492DA-30C1-4D59-93BD-DB285FB2F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625EF-DFE3-44C2-83AD-33DB7719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829B5-4330-4BF3-8074-1FE81B06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0D8A81-ACA6-4E6F-9889-D43C153A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6E8AB9-A4EB-48A9-B0CA-F4F566DD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B223B-8DC6-44EC-A1AE-23D1CF6C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2CB5BC-6EA6-44B7-847E-32F29D43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7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Prospects leave confused after a feature-heavy pitch.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2845D-037C-4F47-BD77-B9CB5814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03F8CB-24ED-4EDD-BDF6-702D07CC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explains the product in different ways.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835F6B-483B-44A1-B3BB-FF795F7C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00E6C7-CF6F-44C6-8749-8349188F2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demo feels too broad to hold attention.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36B157-770D-4FCF-9E32-C4CEDA24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30D078-F528-4151-BCE9-3A494B81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D84512-B9AE-41AF-931D-0AA9850B7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39DDB3-77D4-4168-AF76-17D8572E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9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one workflow from problem to result.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ED8FDF-7300-43EA-AA99-BD158CE2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55AFBC-1CEF-46EB-9F9C-636BCDC7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a clear product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449EF4-F6D2-4461-93A2-42F7E283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11541E-8876-4468-81B8-AA3327E30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close gives viewers a simple next step.</a:t>
            </a:r>
          </a:p>
        </p:txBody>
      </p:sp>
    </p:spTree>
    <p:extLst>
      <p:ext uri="{BB962C8B-B14F-4D97-AF65-F5344CB8AC3E}">
        <p14:creationId xmlns:p14="http://schemas.microsoft.com/office/powerpoint/2010/main" val="739657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EBAD4D-83E9-494A-B1B2-81237D8D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1A3F1-12F2-4305-AF45-2E628710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91CDF-0F5C-431C-9BD4-B4BCE4DC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FCB64-8E85-490C-8C89-C21859FE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3640B-E847-41DD-BE79-C2FC7A9F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BB0ACB-1FDD-4CE1-8D2C-53DF6EC1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B7957-80DA-41F6-89B1-0ECD4A4F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2F6E93-5598-4E8C-8A4D-AB8BF31A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EBCF3A-B598-43E8-96E4-BA0492A1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687122-502E-4F2E-BA19-889F46D4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story that helps prospects understand the value fast.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C7756-6AE8-44F8-AA4C-65A1D668A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C490B-8140-4B14-8F6C-A38577B3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49AB65-FA24-4205-BAA4-21635845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888324-DB60-47A1-9648-FE2FB6F2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MARKETER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91B428-E273-49DA-B65E-17620B41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turning features into a believable demo.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8E3A98-831E-42E6-9F98-9ADBA0F6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3A4A86-84CB-423A-BC42-C79EA97A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B1E5B-513C-4D4A-B033-7DDD83ED2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426A7A-D098-4EF5-AD63-E165B574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A4E441-0827-41C0-8580-8B65F1A3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outline that makes the product feel focused and credible.</a:t>
            </a:r>
          </a:p>
        </p:txBody>
      </p:sp>
    </p:spTree>
    <p:extLst>
      <p:ext uri="{BB962C8B-B14F-4D97-AF65-F5344CB8AC3E}">
        <p14:creationId xmlns:p14="http://schemas.microsoft.com/office/powerpoint/2010/main" val="4185543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A687D3-F5AC-4183-8393-40AD92D93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97DAB-8525-46F0-95EC-8C80E8FF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DF73FF-FE74-4446-AC62-C7ACE194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735B0A-6EB2-4ABD-9542-59C8E863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ABB2C4-B2B9-4EA7-BA86-3C7A9AE0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69B8BB-D218-4726-8722-7BBADD9A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41763B-3893-42D3-B6A7-DA526FA4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E30F5-1EE8-412C-951F-D01CE19B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DDA606-8285-4B2F-A1A3-2C10284B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DCAD16-6F88-4E22-9557-B23F1124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0E5C2C-64D6-4F2B-BA14-8C31C4611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FFA52-B4C9-404C-9CBC-6E472621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332731-EE65-4E54-87B1-3EC76BFA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06C2A2-F30A-41D5-8D09-2038A08D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291A5-05D0-45B1-AA13-1CFD46FC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2594A5-20FE-450E-BEA3-5C4A135C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9C6403-D548-4A24-AAAF-4C1A5BC3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dashboard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156886-3F1D-4FB6-BEE9-CAD4D487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66C73D-7B6A-493A-BCF7-C2B17423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CCEA62-8A52-403B-939A-40C79280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85C316-F664-42F6-AD1E-0FFAA98EF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1F7748-F147-4FAF-B090-892B1BD3F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DC4FB3-ADB7-4582-B97D-739828AB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1FA080-031E-489E-8A2B-2385E1C7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881078-0485-4EF2-94AA-10912D135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A0C8CE-6621-4081-87AE-68C5FEDC1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314325-B39B-455E-93C4-3E8994DB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864FAA-AA1A-4229-B8D4-F514A5FE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DC145A-C78D-4BA0-8C49-AFF9DFAA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the win</a:t>
            </a:r>
          </a:p>
        </p:txBody>
      </p:sp>
    </p:spTree>
    <p:extLst>
      <p:ext uri="{BB962C8B-B14F-4D97-AF65-F5344CB8AC3E}">
        <p14:creationId xmlns:p14="http://schemas.microsoft.com/office/powerpoint/2010/main" val="3167693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FDA8C-F6A8-4C17-BAF9-7EB34292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0B9E26-0656-4B59-BD70-E73040E3C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4E840-1773-44B2-916D-C1B7B73C9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32A36-B446-4FCC-BEEE-1921C0A2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E8FFD3-FE99-4D68-A70D-66B32BAB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AF1B69-C415-4D41-A888-A162E495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2FD50-3C2D-4AB9-B6B1-CE2D38AE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B0D30-402F-42A7-A6E1-A16C20FA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9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NovaDesk show a busy support team using one workflow to stay organized?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134D33-DA14-464F-BC23-A1ECDDD5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0E7987-7D3D-4611-B66B-4C59BA67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9F39F-887A-4F55-8A31-2785D525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74D968-8E3B-40A6-A59E-C2FD5E31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dashboard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E55D9C-AD3A-4F10-940D-B8B55C2B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412E95-B899-42A3-8F70-7CF77DB6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F73E08-E5CF-4EB3-99DF-1BC600C4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E90820-E03F-43DB-A541-EC747F7B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CF34A-F3EF-4C25-9A49-84B314CDD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239BEF-D489-4C73-8402-C194A9B15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next step</a:t>
            </a:r>
          </a:p>
        </p:txBody>
      </p:sp>
    </p:spTree>
    <p:extLst>
      <p:ext uri="{BB962C8B-B14F-4D97-AF65-F5344CB8AC3E}">
        <p14:creationId xmlns:p14="http://schemas.microsoft.com/office/powerpoint/2010/main" val="8180537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A18AC0-9694-4F0E-AD1C-45038A57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61C02-AF49-4212-B394-33074BF4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A0C89-DC4B-4113-9D26-177A2F06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FB16C1-BE86-48DE-AD02-06B653A7A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0918C-72D4-4082-9F2C-B549D3CA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9BF27-7AB2-4CB8-9EDB-E3251F1E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FC8EE-2C86-4A95-8788-1B35D1C3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ED376-7C26-4980-83DC-144470D3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99E0C6-EDE1-4175-8F50-D5C5E4D6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9CE425-D137-4463-8C1C-DC14C8FA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11A0EB-AEAC-42ED-BCC1-D747AFD2E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C99C91-A2E7-4CC4-9DE0-4B0F6DBC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AC452C-E6EB-4679-A6AC-38FE4EEC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F2D56D-417B-4353-BBB0-D06CE392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dashboard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146D1C-5052-4C87-9FBF-775B15AF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C5C881-AE1C-4FC0-98CE-82972F86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DD7D53-22DF-4F39-A917-41EB4E12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A7848-204F-4B39-A07E-1D04EC8A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0A5BB2-BE36-4CD9-8BFD-F7CC89B1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C3E1D-06D3-4E80-B4B4-9A7B51BA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2DD774-2140-4E40-B6B8-AD35C18E2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A0879B-6B43-4825-BB9F-EE78E41E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7BEBC4-B71B-4A2A-81FB-46F97834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7A8A5B-E065-484B-A7E9-D81C49CC4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next step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71C1C2-30AC-4991-AF3F-F1A3B51B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848044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448AA7-BCE5-43E6-847A-E3995D5E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AFDA4-8CAB-4BBF-A275-32484008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D465E-70F3-45AA-A4CF-F18C6A816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End with a clear invite to book a live walkthrough.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4CF69-51CB-4761-8FF5-0B2C87D1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94A049-F0A6-461E-A5E5-C5A0C359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0EEF6C-01C9-4C65-B05F-D3A8CC13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5C4424-B43D-4BEF-B549-0F6E3DFF6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514873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2026-09-30T14:50:38.4690000Z</dcterms:created>
  <dcterms:modified xsi:type="dcterms:W3CDTF">2026-09-30T14:50:38.4690000Z</dcterms:modified>
</coreProperties>
</file>