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5eb01ac601ab4146" /><Relationship Type="http://schemas.openxmlformats.org/officeDocument/2006/relationships/extended-properties" Target="/docProps/app.xml" Id="R28b48ddf8b504a91" /><Relationship Type="http://schemas.openxmlformats.org/officeDocument/2006/relationships/officeDocument" Target="/ppt/presentation.xml" Id="Rea3dba011bef4aea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bc1ab1c14c794730"/>
  </p:sldMasterIdLst>
  <p:notesMasterIdLst>
    <p:notesMasterId xmlns:r="http://schemas.openxmlformats.org/officeDocument/2006/relationships" r:id="Rb4f565c6bd6a4e8f"/>
  </p:notesMasterIdLst>
  <p:sldIdLst>
    <p:sldId xmlns:r="http://schemas.openxmlformats.org/officeDocument/2006/relationships" id="256" r:id="Raf20d392d89e4fe7"/>
    <p:sldId xmlns:r="http://schemas.openxmlformats.org/officeDocument/2006/relationships" id="257" r:id="R8c6e557a32ef4803"/>
    <p:sldId xmlns:r="http://schemas.openxmlformats.org/officeDocument/2006/relationships" id="258" r:id="Raa1878f18f244902"/>
    <p:sldId xmlns:r="http://schemas.openxmlformats.org/officeDocument/2006/relationships" id="259" r:id="R448795c9994146db"/>
    <p:sldId xmlns:r="http://schemas.openxmlformats.org/officeDocument/2006/relationships" id="260" r:id="R5e07ca3880394395"/>
    <p:sldId xmlns:r="http://schemas.openxmlformats.org/officeDocument/2006/relationships" id="261" r:id="R5b109031f7164bce"/>
    <p:sldId xmlns:r="http://schemas.openxmlformats.org/officeDocument/2006/relationships" id="262" r:id="Rc340e8909aff4509"/>
    <p:sldId xmlns:r="http://schemas.openxmlformats.org/officeDocument/2006/relationships" id="263" r:id="Recf6758e113d400a"/>
    <p:sldId xmlns:r="http://schemas.openxmlformats.org/officeDocument/2006/relationships" id="264" r:id="R2851cf494c1b41bb"/>
    <p:sldId xmlns:r="http://schemas.openxmlformats.org/officeDocument/2006/relationships" id="265" r:id="Rffb22fab3f6a494f"/>
    <p:sldId xmlns:r="http://schemas.openxmlformats.org/officeDocument/2006/relationships" id="266" r:id="R347175b556e747db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c645a7bca7744d61" /><Relationship Type="http://schemas.openxmlformats.org/officeDocument/2006/relationships/slideMaster" Target="/ppt/slideMasters/slideMaster1.xml" Id="Rbc1ab1c14c794730" /><Relationship Type="http://schemas.openxmlformats.org/officeDocument/2006/relationships/notesMaster" Target="/ppt/notesMasters/notesMaster1.xml" Id="Rb4f565c6bd6a4e8f" /><Relationship Type="http://schemas.openxmlformats.org/officeDocument/2006/relationships/presProps" Target="/ppt/presProps.xml" Id="R558152f6ec5b4cc7" /><Relationship Type="http://schemas.openxmlformats.org/officeDocument/2006/relationships/tableStyles" Target="/ppt/tableStyles.xml" Id="Recd0dc5f9d4a4a95" /><Relationship Type="http://schemas.openxmlformats.org/officeDocument/2006/relationships/slide" Target="/ppt/slides/slide1.xml" Id="Raf20d392d89e4fe7" /><Relationship Type="http://schemas.openxmlformats.org/officeDocument/2006/relationships/slide" Target="/ppt/slides/slide2.xml" Id="R8c6e557a32ef4803" /><Relationship Type="http://schemas.openxmlformats.org/officeDocument/2006/relationships/slide" Target="/ppt/slides/slide3.xml" Id="Raa1878f18f244902" /><Relationship Type="http://schemas.openxmlformats.org/officeDocument/2006/relationships/slide" Target="/ppt/slides/slide4.xml" Id="R448795c9994146db" /><Relationship Type="http://schemas.openxmlformats.org/officeDocument/2006/relationships/slide" Target="/ppt/slides/slide5.xml" Id="R5e07ca3880394395" /><Relationship Type="http://schemas.openxmlformats.org/officeDocument/2006/relationships/slide" Target="/ppt/slides/slide6.xml" Id="R5b109031f7164bce" /><Relationship Type="http://schemas.openxmlformats.org/officeDocument/2006/relationships/slide" Target="/ppt/slides/slide7.xml" Id="Rc340e8909aff4509" /><Relationship Type="http://schemas.openxmlformats.org/officeDocument/2006/relationships/slide" Target="/ppt/slides/slide8.xml" Id="Recf6758e113d400a" /><Relationship Type="http://schemas.openxmlformats.org/officeDocument/2006/relationships/slide" Target="/ppt/slides/slide9.xml" Id="R2851cf494c1b41bb" /><Relationship Type="http://schemas.openxmlformats.org/officeDocument/2006/relationships/slide" Target="/ppt/slides/slide10.xml" Id="Rffb22fab3f6a494f" /><Relationship Type="http://schemas.openxmlformats.org/officeDocument/2006/relationships/slide" Target="/ppt/slides/slide11.xml" Id="R347175b556e747db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206ae70328094cfb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300faeefd0a642a2" /><Relationship Type="http://schemas.openxmlformats.org/officeDocument/2006/relationships/notesMaster" Target="/ppt/notesMasters/notesMaster1.xml" Id="R75f1651ffe3f4bc6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cf068043b06a4786" /><Relationship Type="http://schemas.openxmlformats.org/officeDocument/2006/relationships/notesMaster" Target="/ppt/notesMasters/notesMaster1.xml" Id="R69ffd002ba554a61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744501a54c694482" /><Relationship Type="http://schemas.openxmlformats.org/officeDocument/2006/relationships/notesMaster" Target="/ppt/notesMasters/notesMaster1.xml" Id="R0be10e26d1f94c0e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6be992e167b9488c" /><Relationship Type="http://schemas.openxmlformats.org/officeDocument/2006/relationships/notesMaster" Target="/ppt/notesMasters/notesMaster1.xml" Id="R2931247c87ce4e1b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4070cc0ade5b4395" /><Relationship Type="http://schemas.openxmlformats.org/officeDocument/2006/relationships/notesMaster" Target="/ppt/notesMasters/notesMaster1.xml" Id="Rc4c9e6fd92e44632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cbb99c960f264372" /><Relationship Type="http://schemas.openxmlformats.org/officeDocument/2006/relationships/notesMaster" Target="/ppt/notesMasters/notesMaster1.xml" Id="R40275a5d214b453d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d6b8546d41c34bd3" /><Relationship Type="http://schemas.openxmlformats.org/officeDocument/2006/relationships/notesMaster" Target="/ppt/notesMasters/notesMaster1.xml" Id="Rb510f7b8c1df4b4b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3b840daaa2da4572" /><Relationship Type="http://schemas.openxmlformats.org/officeDocument/2006/relationships/notesMaster" Target="/ppt/notesMasters/notesMaster1.xml" Id="R7eaf3952fb8b4045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dd6f4dcf0a274563" /><Relationship Type="http://schemas.openxmlformats.org/officeDocument/2006/relationships/notesMaster" Target="/ppt/notesMasters/notesMaster1.xml" Id="R1b699d1671af4d9c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d61ace358dfd4b0f" /><Relationship Type="http://schemas.openxmlformats.org/officeDocument/2006/relationships/notesMaster" Target="/ppt/notesMasters/notesMaster1.xml" Id="Rbbb5265154d04fdd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ce88622d14b84715" /><Relationship Type="http://schemas.openxmlformats.org/officeDocument/2006/relationships/notesMaster" Target="/ppt/notesMasters/notesMaster1.xml" Id="R8f9394d48d494ded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98e308f9746475e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d3788acf1d2d423a" /><Relationship Type="http://schemas.openxmlformats.org/officeDocument/2006/relationships/slideLayout" Target="/ppt/slideLayouts/slideLayout1.xml" Id="R79dd3f6c16834b8a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79dd3f6c16834b8a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45c3e5ae0854753" /><Relationship Type="http://schemas.openxmlformats.org/officeDocument/2006/relationships/image" Target="/ppt/media/image.png" Id="R23dc9f1746154672" /><Relationship Type="http://schemas.openxmlformats.org/officeDocument/2006/relationships/notesSlide" Target="/ppt/notesSlides/notesSlide1.xml" Id="R77bc70f828414359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37f81cdb0994e43" /><Relationship Type="http://schemas.openxmlformats.org/officeDocument/2006/relationships/notesSlide" Target="/ppt/notesSlides/notesSlide2.xml" Id="Raf260083cec1400e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c3b6f726ed14238" /><Relationship Type="http://schemas.openxmlformats.org/officeDocument/2006/relationships/notesSlide" Target="/ppt/notesSlides/notesSlide3.xml" Id="R1654b2a7359f4b88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bc8c9bd634746b4" /><Relationship Type="http://schemas.openxmlformats.org/officeDocument/2006/relationships/notesSlide" Target="/ppt/notesSlides/notesSlide4.xml" Id="R0570081f29b14903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3a48614361f4534" /><Relationship Type="http://schemas.openxmlformats.org/officeDocument/2006/relationships/notesSlide" Target="/ppt/notesSlides/notesSlide5.xml" Id="R71fdb61aef05435c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087d17ede564722" /><Relationship Type="http://schemas.openxmlformats.org/officeDocument/2006/relationships/notesSlide" Target="/ppt/notesSlides/notesSlide6.xml" Id="Rfee40fa19823441f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a63790532824dc3" /><Relationship Type="http://schemas.openxmlformats.org/officeDocument/2006/relationships/notesSlide" Target="/ppt/notesSlides/notesSlide7.xml" Id="R4110d0e3c0a54fee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4e4069dd234464a" /><Relationship Type="http://schemas.openxmlformats.org/officeDocument/2006/relationships/notesSlide" Target="/ppt/notesSlides/notesSlide8.xml" Id="Rc9724c90ae354247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405c6fa118c441f" /><Relationship Type="http://schemas.openxmlformats.org/officeDocument/2006/relationships/notesSlide" Target="/ppt/notesSlides/notesSlide9.xml" Id="R3ac512511aae45a9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0bc2867bd0a4cf5" /><Relationship Type="http://schemas.openxmlformats.org/officeDocument/2006/relationships/notesSlide" Target="/ppt/notesSlides/notesSlide10.xml" Id="Rac2b8f8432c04840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78cd71cfcb345cc" /><Relationship Type="http://schemas.openxmlformats.org/officeDocument/2006/relationships/notesSlide" Target="/ppt/notesSlides/notesSlide11.xml" Id="Ra38f1d6a3f174820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5D91626-5FC5-4540-B408-07B6D88D99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39BE168-F123-4963-86CC-8F94BC3568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83A425F-29C2-4681-AA81-02CBAA1653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Sad Background Music For Presentation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C946ECA-121D-4A5A-B0B7-310768597C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memorial film for a school choir uses soft piano to honor a beloved teacher.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7CC6700-8475-4A13-BA52-1ACCBE218B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3B462AE-3208-4FC3-BA3C-B430EF4576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51E93AE-B10E-4593-B662-8FF9684E67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93E9B10-D409-4677-902C-F6A83BB9A5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ELECTRIC CORAL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3dc9f1746154672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489002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A00DF32-2568-4CE4-975D-181E972186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872AC27-45F5-4AA0-A440-3D581A726F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DA0DA5D-3C20-42EE-88D7-DD1529FAA9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248633E-302F-47B6-9B46-51EE93E912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C11862B-D9B5-4136-9EB8-D2A87C01CA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sad background music for presentation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AA1438E-61AA-4626-A6BB-52E17084DD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E17CCFE-4AB5-4707-ABB5-0293C4ADED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511F575-4D55-44C8-B4E3-CD30B8521B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Opening Memory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2CA0E72-8063-4984-88FA-4204FBCBD2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the tone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6359A3C-4F4D-41EE-A84A-334C193E78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0440F4C-D677-414C-8D2B-EC652F7E6B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7CD4A0F-66D3-4541-9258-B4B5F20199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Quiet Reflection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23DF313-3324-4F8A-AA75-5295514CAE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Choose gentle cues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0937289-3ED4-4AC5-B7A8-F04AD0591E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027865F-B37D-4603-B424-754CA21FF6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DED75A7-E63E-4D4F-905A-30F83FA7E2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Tribute Moments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E3407A2-706B-4DEC-8841-7B235D951D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Match scene changes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F329B58-0DB4-4561-8433-E77862AEF8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7F6695B-987A-4C82-8AD0-23053EE84B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2BCF905-E810-436D-805B-64B57FF147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Final Farewell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0F40432-01D5-442D-8269-9BA78CA0D3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Fade under narration</a:t>
            </a:r>
          </a:p>
        </p:txBody>
      </p:sp>
    </p:spTree>
    <p:extLst>
      <p:ext uri="{BB962C8B-B14F-4D97-AF65-F5344CB8AC3E}">
        <p14:creationId xmlns:p14="http://schemas.microsoft.com/office/powerpoint/2010/main" val="20665556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5C5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5C2D69C-A3D7-4A77-AA92-54345416C7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D5E3E8B-BACD-4EBE-8EE3-45748C2A3B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F33A845-408F-4590-859F-7B2763C733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21242B0-7105-44F9-B166-50DA93299B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5BD942F-33C6-4598-9CEA-640C76A4B9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Quiet music shapes a respectful tribute story.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CA31591-5E09-499C-BF8E-E42424DE68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CCEB8B6-FF1B-497F-A209-56A8A382DB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758146550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2620E70-2001-4E76-9B38-BAEC929402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AB0C963-B9CD-48A2-96FE-8EA4D55D3A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3B70974-7C61-488A-962C-8AAD448DBB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67C6F54-1587-4A1E-8731-4D6FB695EA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1BF96D9-9978-4586-8C76-A1F0F96CCE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lenses on sad background music for presentation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2794A54-D5CA-4D1C-B650-A553E43D5F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8CC73C5-FA1B-4A1C-96B4-2AE25FC0E9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65E79EA-84D0-4951-9D61-83CCB47685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E79FECA-E198-4314-9409-EF9F4415D3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sad background music for presentation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1A3A99F-BBD6-4DE2-B802-F6D810FA2B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18E91F0-19BF-479D-8A85-20BCA8CA15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ED41C98-6CA9-4A1F-B1A5-858332C33B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B0C2D85-3D00-469E-A493-CA25646237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4218704-363C-49ED-ADFA-21D4EB711E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Quiet music shapes a respectful tribute s…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156EC8D-C087-45A3-B271-8F49A8C748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2226256-D949-400D-96DA-C75152910E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BC74450-9E60-481A-8C95-992CE3C056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DB60172-8441-424C-8B78-B6F16FF7FA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AE52784-4E26-4B26-9453-FBF9964D2E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Video &amp; Film: Review emotional flow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D2AF078-B33D-4C2E-875B-8B5E70B793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64051699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ED44315A-4DBF-4ED6-AA05-EA94D4FE0D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F36ABB4-2AAC-4B24-BF26-ACC6B1C509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9CE250B-094D-42C8-A5E5-2AF587C18A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AA130F8-64A2-4AB5-8C47-07FE0EB66F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A62E676-5772-4844-BAF4-D7BAA3FAB2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 five-stage Video &amp; Film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03E2A5F-6FF4-4429-ADD0-C0DA9E6D7B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ADF199E-58F2-45C6-AC1F-FECA9C78FB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39E0595-7658-4326-B052-1FE92CB31B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D618A2C-5AAE-47AB-BA9E-6ADA8E365F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Set the tone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909D502-243B-458F-BA32-E970B6F6D3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E09BB1D-3D09-4B8D-BB81-8719C6C84D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FBE41EF-2315-488F-BA42-8B443A0498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8B0FE08-320C-4620-8073-E62F752A20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Choose gentle cues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E367AD6-6F1C-4054-9FF6-4962213B0D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9802FC3-0C45-439E-9708-6661953BBA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8ED1002-D9BD-4C0A-960F-C2D08EB701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4C6119E-E010-452F-9A4B-16B5677A19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Match scene changes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EB826FB-C157-4DDF-AAC3-5D269E6B3B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0C3197A-0D3E-48FC-B727-B96A6F51E9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EE1DCE8-A5A9-421A-B7B1-0D18CE0A6B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D0CC419-1BF9-4815-977B-E4A4EF1A9C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Fade under narration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D172343-E730-4170-918E-0060D1907E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CA75785-0618-40A7-8741-B5F818A112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0CA3EA6-4670-4BA0-9E58-65983C2236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DA7CDD0-FA5A-41F4-8DC6-39FA2B2949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Review emotional flow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7A9BE73-C033-4A52-BA87-179375C11A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47639948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1B7B97B-EAAA-4DF2-8CF9-410F63A83A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CCF01EA-F318-4EFC-AB2F-61B4A409C1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EB96CB7-24BA-4088-ABF7-BE35DB34ED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47C4EBD-0803-45CA-B880-6DDCD644C6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B2CBC8E-6385-4CD5-A47C-BCE89152DE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sad background music for presentation: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B62C295-039A-4D4A-B233-CA4423BAA0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1331508-C2CB-480D-A1D2-7C442F630A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A5BD075-F2A3-4E02-A824-10AA4B3482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03296B8-2095-489A-BC28-75895AEDF5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51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Scenes feel empty without a unifying mood.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E6B0655-26EE-40D4-9238-96383C1B1F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0AFDCC6-0809-4AA5-8882-F08B782434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99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Transitions sound abrupt between photo segments.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89B4F3B-A219-4351-A3D0-D6485AECDF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2416301-10DA-48E0-9305-3C8A104BA1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965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The tribute feels too plain for the occasion.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939990D-2E35-406B-A95B-B34764344F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FDFE7B3-7292-4797-9956-BE6FF50A30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32BAEB0-D51D-40FF-90E4-E069261155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ABA3045-E131-499F-908E-911CE4818B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story feels gentle and cohesive.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86B0975-203B-4EEC-BC71-A589AC9C93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78907AC-7F98-4206-8DE8-50745BDA78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745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memory lands with a softer emotional tone.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4D12FD7-5555-47BA-9B4B-CCA7055ACD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347C940-FB7E-4356-A261-65AD8AA07F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8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presentation feels thoughtful and complete.</a:t>
            </a:r>
          </a:p>
        </p:txBody>
      </p:sp>
    </p:spTree>
    <p:extLst>
      <p:ext uri="{BB962C8B-B14F-4D97-AF65-F5344CB8AC3E}">
        <p14:creationId xmlns:p14="http://schemas.microsoft.com/office/powerpoint/2010/main" val="2063226535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68D7FDC-997A-4E54-BDEF-6E068F1AAD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AA1128F-3EAB-4D68-BE00-47B4526DC1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97BAA46-8345-4BDA-BFDE-FA2E0B95C2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596A2F9-AF11-4CE6-B4FD-49838EE679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AB5F475-70F2-404A-845F-434760290E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ADF5339-0780-4206-ADC1-09E0163DC5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97AB69C-808F-4DCF-96B7-2C7B5F379A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57FCF2F-9277-45F4-988A-B016B25256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FCF91A8-9FDA-4489-A4EE-C4372EA904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VIDEO EDITOR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AE7C663-33C4-4C88-8744-48EB78B46D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calm audio bed that supports photos, voiceover, and slow transitions.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DCDF167-26D4-4854-BE9F-23BEF66850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7521B93-75CB-4A25-8273-34A7F7882F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88E1545-2824-4081-BE59-B065A608D4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7C1198C-88F9-4F28-98A1-9C6057E32E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EVENT PRODUCER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CE04875-0838-4D6F-9C02-B75C1F214D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music that feels respectful for a remembrance program or slideshow.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15E699C-E6D6-4F4A-B4E0-2C3DE59EB1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A62A036-0A56-45ED-B9C0-677669EE4F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394225A-76B3-4D09-824F-2533044867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A265066-88D5-4CB0-A2D0-FACDE6385D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TEACHER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2B77FDC-CAFB-4512-AD48-94C4B71ACF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simple way to present a class tribute without distracting from the message.</a:t>
            </a:r>
          </a:p>
        </p:txBody>
      </p:sp>
    </p:spTree>
    <p:extLst>
      <p:ext uri="{BB962C8B-B14F-4D97-AF65-F5344CB8AC3E}">
        <p14:creationId xmlns:p14="http://schemas.microsoft.com/office/powerpoint/2010/main" val="302074560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0873BB3C-62B6-482B-B0D9-FF9266569D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048BF32-B1E7-4693-ACF4-BE41FEA6CE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21385D2-6408-472D-803E-177470A21B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3BAE39D-A4B6-46BB-B606-2459BEB15A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D8788C0-F354-4AE8-B609-02A4313B43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ECC9FB0-919A-4A40-B6C2-E75218364E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FEA1662-23AB-4009-8B23-F29135A5E6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9439161-B9F3-476F-AB9D-823A50E1AA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F74D5AE-3759-4158-BD48-F7DD81A75A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C8EC868-824E-4DFA-84E2-9C7DB466F6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208AEFA-6D2B-4F51-8105-5517C44598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Set the tone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83589EB-D51D-4F21-A5AD-36B4647D46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A880194-1D1E-4C44-8903-B615EBA51F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1EFF58A-156A-4365-BA1C-D602E0DFD6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5C6D2EB-DD45-4AC5-8871-CF3235AB4E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9A8BCA9-4641-4549-A274-4755DEF909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D6292B6-1869-4A52-A53C-AAC475526D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Choose gentle cues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EC97050-3A10-4C09-A7BD-3933DC2530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2F647EF-D3FA-4A40-8D55-B4BD6F8477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3D2F586-40CB-44B6-9457-84B84E9A27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0A39361-09F2-4C47-ADCE-7CDED6896B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5F3959B-8F36-421C-8202-F39488402A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C4B62BE-5A63-4604-B425-9000BBC20D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Match scene changes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2EE713D-6F60-4A3E-8047-5FD34D04D6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2B6BA51-65FD-4F44-8CA1-03C1D30F77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C97D0A6-54DA-4233-99E7-F5AA18B2ED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33BADB3D-63F7-46A9-85A0-885492CEC0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6211740B-E73A-4F91-A6D0-A4A2B8792E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203C45A5-E34D-4CCC-9BCC-FF7882EE33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Fade under narration</a:t>
            </a:r>
          </a:p>
        </p:txBody>
      </p:sp>
    </p:spTree>
    <p:extLst>
      <p:ext uri="{BB962C8B-B14F-4D97-AF65-F5344CB8AC3E}">
        <p14:creationId xmlns:p14="http://schemas.microsoft.com/office/powerpoint/2010/main" val="2094113319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87766CA-297B-46F2-A2E2-CCE9DA9E3B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575E5AF-6782-4D94-A28A-CCC06F0CEA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12FCCC5-3BE5-4E58-ABD6-1F064067F0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AD69031-47E4-4ED5-8799-C4BA09CDAE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46D3C29-705A-40CA-A9AE-AD65D75131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0231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sad background music for presentation: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D4DF47C-C692-4C6D-8613-2EE134D29D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7CBF0F9-E89A-4333-AEA7-B39B6B94FA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09383E8-4052-4B7F-8FDF-036EC3176A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school tribute video feel tender without overpowering the memories shown?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C00BAF0-140D-461E-8777-0F63F4C98C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FCA5B68-01A6-485D-9A99-280543052C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43446B5-95B9-49F4-B706-8DCFFCB27E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0CE90CF-2DA3-4DD8-BCAC-66E3937F8A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Choose gentle cues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D632B14-95A1-4682-ADC3-07414076CB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65214B1-B297-44A6-8376-BA1B1BA884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AD2C826-DD2A-47EE-92C1-1ABC58CA08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Match scene changes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9C1E5A8-4528-43D0-A171-4E52A5F2D4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F45A7B0-F8B9-4CF5-B184-F6581AEED1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61394EB-01AE-49C3-B6DE-766B78317D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Review emotional flow</a:t>
            </a:r>
          </a:p>
        </p:txBody>
      </p:sp>
    </p:spTree>
    <p:extLst>
      <p:ext uri="{BB962C8B-B14F-4D97-AF65-F5344CB8AC3E}">
        <p14:creationId xmlns:p14="http://schemas.microsoft.com/office/powerpoint/2010/main" val="62148058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8196EA5-D7C3-4058-9966-9938D4EBF1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7B180A1-3369-4872-8210-59200304AD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9CE5765-61F0-45E0-AE5F-ED7F7635AD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C5EE63C-9E26-499B-98D0-578C8D60AF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18F104D-4747-4761-A86F-7754F7B6FB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sad background music for presentation: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16A6629-EABF-434C-A4D4-D8ACE7D465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274B498-86C1-4241-876B-8E57833B3F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2473F6C-438E-4216-A88F-B0B35E659B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A007858-94E6-4072-B248-130DAB319D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Set the tone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CFA9465-AFC7-4D9F-82CD-45BD072141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DCCE53D-BB3F-41F6-8B2E-FCAA10FFD1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E38181E-C6D5-4D57-91FD-E0F4112B35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FDAFB9F-B049-4EC8-98A7-361B64550C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28126FD-750F-47A7-86B1-54AF40C502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Choose gentle cues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E18FD9B-1BE1-46F6-BE8C-B1D0E3569D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DEEE58E-5D14-472A-9C7C-3A65EEA28A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D218136-35EF-4FFB-A418-4866F7F2B7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A7F54E1-A628-4491-BE5E-9F6BB38912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C9AF0DB-44D5-478B-81FF-F7EE35004E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Match scene changes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925A639-970D-4953-AE31-26C2DE36A5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1466565-C0E8-4A84-B1DE-662429ECAD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E5B4E2B-35EF-4400-B879-24EC0612E3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C8F18CE-B32A-4312-BD6F-E6DA5226B3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F84B88C-B1A9-487D-9D2B-C001FCAC6D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Review emotional flow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98F4CAD-3369-4D6A-84C5-E10FBD163D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805163424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7950ADB-B6A3-41D0-950A-BE8780B6CB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14ECFE9-4E95-4B42-BC6A-20A9C5EE52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37BA3AA-4527-44BB-9CA7-CCAE4B52AA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Let the music carry the silence between memories.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55F907F-F867-4801-8E8E-78B30B449A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69539EB-315E-40D4-9662-DF15AA33A0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F4CEAE4-5F35-4415-933E-56F49BB226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69B8CB2-0884-4C6E-A1CF-5D32707EE9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44839243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2026-10-02T00:13:54.2470000Z</dcterms:created>
  <dcterms:modified xsi:type="dcterms:W3CDTF">2026-10-02T00:13:54.2470000Z</dcterms:modified>
</coreProperties>
</file>