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f72d4ae5f384597" /><Relationship Type="http://schemas.openxmlformats.org/officeDocument/2006/relationships/extended-properties" Target="/docProps/app.xml" Id="Rb12b741cf8cf47b3" /><Relationship Type="http://schemas.openxmlformats.org/officeDocument/2006/relationships/officeDocument" Target="/ppt/presentation.xml" Id="R06cbd42433c9474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750e11217f64afa"/>
  </p:sldMasterIdLst>
  <p:notesMasterIdLst>
    <p:notesMasterId xmlns:r="http://schemas.openxmlformats.org/officeDocument/2006/relationships" r:id="R19c011e423744b21"/>
  </p:notesMasterIdLst>
  <p:sldIdLst>
    <p:sldId xmlns:r="http://schemas.openxmlformats.org/officeDocument/2006/relationships" id="256" r:id="R13c52bc9a1e5491d"/>
    <p:sldId xmlns:r="http://schemas.openxmlformats.org/officeDocument/2006/relationships" id="257" r:id="R4d0717bc1c544d40"/>
    <p:sldId xmlns:r="http://schemas.openxmlformats.org/officeDocument/2006/relationships" id="258" r:id="Raec5ed8379c049d4"/>
    <p:sldId xmlns:r="http://schemas.openxmlformats.org/officeDocument/2006/relationships" id="259" r:id="R9c41667d33934ca5"/>
    <p:sldId xmlns:r="http://schemas.openxmlformats.org/officeDocument/2006/relationships" id="260" r:id="Rcaeb18588b2e4a17"/>
    <p:sldId xmlns:r="http://schemas.openxmlformats.org/officeDocument/2006/relationships" id="261" r:id="R7918479cc9c345d9"/>
    <p:sldId xmlns:r="http://schemas.openxmlformats.org/officeDocument/2006/relationships" id="262" r:id="R081fc48dae6e4c56"/>
    <p:sldId xmlns:r="http://schemas.openxmlformats.org/officeDocument/2006/relationships" id="263" r:id="R07cb5a30d1bb481a"/>
    <p:sldId xmlns:r="http://schemas.openxmlformats.org/officeDocument/2006/relationships" id="264" r:id="Rc3e28509726644a7"/>
    <p:sldId xmlns:r="http://schemas.openxmlformats.org/officeDocument/2006/relationships" id="265" r:id="R4bcef3f93eb94021"/>
    <p:sldId xmlns:r="http://schemas.openxmlformats.org/officeDocument/2006/relationships" id="266" r:id="R7c06b9ebdb4f49f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ab8f12f865e422b" /><Relationship Type="http://schemas.openxmlformats.org/officeDocument/2006/relationships/slideMaster" Target="/ppt/slideMasters/slideMaster1.xml" Id="Re750e11217f64afa" /><Relationship Type="http://schemas.openxmlformats.org/officeDocument/2006/relationships/notesMaster" Target="/ppt/notesMasters/notesMaster1.xml" Id="R19c011e423744b21" /><Relationship Type="http://schemas.openxmlformats.org/officeDocument/2006/relationships/presProps" Target="/ppt/presProps.xml" Id="R8499dd4d99c64586" /><Relationship Type="http://schemas.openxmlformats.org/officeDocument/2006/relationships/tableStyles" Target="/ppt/tableStyles.xml" Id="Re3d9e2d0e2854962" /><Relationship Type="http://schemas.openxmlformats.org/officeDocument/2006/relationships/slide" Target="/ppt/slides/slide1.xml" Id="R13c52bc9a1e5491d" /><Relationship Type="http://schemas.openxmlformats.org/officeDocument/2006/relationships/slide" Target="/ppt/slides/slide2.xml" Id="R4d0717bc1c544d40" /><Relationship Type="http://schemas.openxmlformats.org/officeDocument/2006/relationships/slide" Target="/ppt/slides/slide3.xml" Id="Raec5ed8379c049d4" /><Relationship Type="http://schemas.openxmlformats.org/officeDocument/2006/relationships/slide" Target="/ppt/slides/slide4.xml" Id="R9c41667d33934ca5" /><Relationship Type="http://schemas.openxmlformats.org/officeDocument/2006/relationships/slide" Target="/ppt/slides/slide5.xml" Id="Rcaeb18588b2e4a17" /><Relationship Type="http://schemas.openxmlformats.org/officeDocument/2006/relationships/slide" Target="/ppt/slides/slide6.xml" Id="R7918479cc9c345d9" /><Relationship Type="http://schemas.openxmlformats.org/officeDocument/2006/relationships/slide" Target="/ppt/slides/slide7.xml" Id="R081fc48dae6e4c56" /><Relationship Type="http://schemas.openxmlformats.org/officeDocument/2006/relationships/slide" Target="/ppt/slides/slide8.xml" Id="R07cb5a30d1bb481a" /><Relationship Type="http://schemas.openxmlformats.org/officeDocument/2006/relationships/slide" Target="/ppt/slides/slide9.xml" Id="Rc3e28509726644a7" /><Relationship Type="http://schemas.openxmlformats.org/officeDocument/2006/relationships/slide" Target="/ppt/slides/slide10.xml" Id="R4bcef3f93eb94021" /><Relationship Type="http://schemas.openxmlformats.org/officeDocument/2006/relationships/slide" Target="/ppt/slides/slide11.xml" Id="R7c06b9ebdb4f49f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ff53a8fe6eb476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1b5e7e4424041f5" /><Relationship Type="http://schemas.openxmlformats.org/officeDocument/2006/relationships/notesMaster" Target="/ppt/notesMasters/notesMaster1.xml" Id="Rde3466edb32e470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42f6eebfbcd4455" /><Relationship Type="http://schemas.openxmlformats.org/officeDocument/2006/relationships/notesMaster" Target="/ppt/notesMasters/notesMaster1.xml" Id="R5c1277e775ac4b6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90ee278515b4e4f" /><Relationship Type="http://schemas.openxmlformats.org/officeDocument/2006/relationships/notesMaster" Target="/ppt/notesMasters/notesMaster1.xml" Id="Rc0fa360407ff42b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7ca06f6c7884a04" /><Relationship Type="http://schemas.openxmlformats.org/officeDocument/2006/relationships/notesMaster" Target="/ppt/notesMasters/notesMaster1.xml" Id="Rd982e228f4434f8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c2439174cbe4c15" /><Relationship Type="http://schemas.openxmlformats.org/officeDocument/2006/relationships/notesMaster" Target="/ppt/notesMasters/notesMaster1.xml" Id="R3cda5e63d4954b2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add292bcf924ffb" /><Relationship Type="http://schemas.openxmlformats.org/officeDocument/2006/relationships/notesMaster" Target="/ppt/notesMasters/notesMaster1.xml" Id="R81c408175fc34dd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4f2c6fb46df4147" /><Relationship Type="http://schemas.openxmlformats.org/officeDocument/2006/relationships/notesMaster" Target="/ppt/notesMasters/notesMaster1.xml" Id="Rc7189b8f552549e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3e2a78baa8d4888" /><Relationship Type="http://schemas.openxmlformats.org/officeDocument/2006/relationships/notesMaster" Target="/ppt/notesMasters/notesMaster1.xml" Id="Ra39cbf7fee204a0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b9a7bf3207845a6" /><Relationship Type="http://schemas.openxmlformats.org/officeDocument/2006/relationships/notesMaster" Target="/ppt/notesMasters/notesMaster1.xml" Id="Rcf7bc53da1174f9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3983d92db7140da" /><Relationship Type="http://schemas.openxmlformats.org/officeDocument/2006/relationships/notesMaster" Target="/ppt/notesMasters/notesMaster1.xml" Id="Rbbe962b9e9334da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61aed4c2e6a4fca" /><Relationship Type="http://schemas.openxmlformats.org/officeDocument/2006/relationships/notesMaster" Target="/ppt/notesMasters/notesMaster1.xml" Id="R64fb2e5b147e491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c5fad9a5304dc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8d2ced730b94a0e" /><Relationship Type="http://schemas.openxmlformats.org/officeDocument/2006/relationships/slideLayout" Target="/ppt/slideLayouts/slideLayout1.xml" Id="R4c010150a784434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c010150a784434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7a2e0176274eab" /><Relationship Type="http://schemas.openxmlformats.org/officeDocument/2006/relationships/image" Target="/ppt/media/image.png" Id="R21848f62a4424445" /><Relationship Type="http://schemas.openxmlformats.org/officeDocument/2006/relationships/notesSlide" Target="/ppt/notesSlides/notesSlide1.xml" Id="R991479e6e6324bd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cc6994bf3d449f" /><Relationship Type="http://schemas.openxmlformats.org/officeDocument/2006/relationships/notesSlide" Target="/ppt/notesSlides/notesSlide2.xml" Id="R9614bc6d52ab4a6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5d6c57a1c3401b" /><Relationship Type="http://schemas.openxmlformats.org/officeDocument/2006/relationships/notesSlide" Target="/ppt/notesSlides/notesSlide3.xml" Id="Rc79ce49cacf7489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b38098b2544fba" /><Relationship Type="http://schemas.openxmlformats.org/officeDocument/2006/relationships/notesSlide" Target="/ppt/notesSlides/notesSlide4.xml" Id="R9333e90f952c433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a104b5331d4279" /><Relationship Type="http://schemas.openxmlformats.org/officeDocument/2006/relationships/notesSlide" Target="/ppt/notesSlides/notesSlide5.xml" Id="Re80471d553e14fe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1e4ac24cf04957" /><Relationship Type="http://schemas.openxmlformats.org/officeDocument/2006/relationships/notesSlide" Target="/ppt/notesSlides/notesSlide6.xml" Id="R9173ca641fa1492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c7a815018543b7" /><Relationship Type="http://schemas.openxmlformats.org/officeDocument/2006/relationships/notesSlide" Target="/ppt/notesSlides/notesSlide7.xml" Id="Ra9d9b7da010946d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bec3bef76e4acc" /><Relationship Type="http://schemas.openxmlformats.org/officeDocument/2006/relationships/notesSlide" Target="/ppt/notesSlides/notesSlide8.xml" Id="R7a226bd4b1a14c5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0fc547c0314da5" /><Relationship Type="http://schemas.openxmlformats.org/officeDocument/2006/relationships/notesSlide" Target="/ppt/notesSlides/notesSlide9.xml" Id="R7941a67aa1ab44b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35e2b69dc24bc3" /><Relationship Type="http://schemas.openxmlformats.org/officeDocument/2006/relationships/notesSlide" Target="/ppt/notesSlides/notesSlide10.xml" Id="R145392066dfb437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555321a7b1464a" /><Relationship Type="http://schemas.openxmlformats.org/officeDocument/2006/relationships/notesSlide" Target="/ppt/notesSlides/notesSlide11.xml" Id="Rdf0cd7ae138c443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EE4976-238E-496E-AE4D-1FA87E41F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0F667C-B2E7-4D68-9E29-14F013F7E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0A531D-9CE7-4183-9C3E-5943E35EC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Sample Lesson Plan In Storytelling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B661A1-54DA-4199-AB5B-AE939B338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guides Grade 5 students to retell a folktale with clear scenes and dialogue.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F3AF6D-6CE4-4800-8894-6F454CC74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63AD8E-BFB5-474B-96B6-59B409386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87F46A-5606-4D46-99C5-B2970CA8C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1F4E17-3C7E-4C51-8725-E45060FEC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848f62a442444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18594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365F6B-D6F7-4BF6-9270-0E86635E4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BB18DA-8EDF-4939-B464-EACA52B8F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E608A9-FD7A-4C6E-8FE1-A7414E7EB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9E974A-1DF8-47B6-87C5-E4FB77CA2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2E924C-DA7A-453A-AFC4-2FB5B7192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sample lesson plan in storytelling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320679-6662-45EB-BF04-188B0BAB3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338398-6F8F-4479-AC78-53A7F6146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9CE3EE-8CD4-4F6D-872B-BB28FFCA0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E5F6C5-000A-44E6-9468-E37132154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the folktale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B69244-6245-49B4-BABE-F3DA64F64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B24380-A951-4ABB-AC3C-316970596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7E2993-4C7E-4D44-960E-01006B35B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Character Voices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6BF2C6-DE3C-4B85-9B45-833FB703B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key story beats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A78F62-8D6E-41BD-88B9-B0A3E5F86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A436CA-DC40-475C-8EDF-943D37D9D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6904BF-9081-4593-A032-EB366BB5F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BD5E44-C897-458F-B0CF-63393E6F9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speaking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E8913F-5E4A-4A38-8151-042985BF6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AC2027-EFC8-4790-9CEB-EC1DCDB46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692FF0-5AB9-40C9-A0C8-7222DAE0D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Class Sharing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5AE1FD-2292-4442-9137-F68442880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Rehearse with cues</a:t>
            </a:r>
          </a:p>
        </p:txBody>
      </p:sp>
    </p:spTree>
    <p:extLst>
      <p:ext uri="{BB962C8B-B14F-4D97-AF65-F5344CB8AC3E}">
        <p14:creationId xmlns:p14="http://schemas.microsoft.com/office/powerpoint/2010/main" val="86542893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A4E9B7-CF54-48CE-B58A-AFF3F1944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7FD757-E3A5-4795-85E1-976A2865B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F28663-A374-4442-ACFE-FFF638E90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D3E424-2BD4-468C-922F-D314D948D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24CA8F-1D44-4ECB-81F5-2697D7979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folktale into a simple, engaging class presentation.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0C7B2B-AF3D-460A-9118-2BB2C75BF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D5D4F2-E97B-4DBE-98BD-A66BBF388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3553827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9FE7E0-2E32-4F26-B34C-8A45B859D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39DAAD-CDE0-4E31-81CD-3916B0EFA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812375-43F5-4125-9875-2FA834BE0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BC6E00-5F98-4E0F-AA22-9D2C4C1FD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C6DAFD-25B9-42D1-AEE4-6A8908B97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sample lesson plan in storytelling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F0311A-48E1-4B56-A051-6FAEB2CC9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045EF0-C6AA-493D-AA11-59895886A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1626AE-9F44-4CFE-A5B6-4FAE07FC2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610920-67D0-4F28-B8C8-A26D64267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sample lesson plan in storytelling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57683D-5A76-49FC-A43B-FF3EAC3F5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C00284-0E5D-4EDC-8FE0-6FFEB8665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1506FF-A536-4604-A321-DCC07B069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F1CC8D-A4E8-4EC0-BD1F-9FB63D13B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40EF41-417E-4AA1-B938-BB713341A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folktale into a simple, engaging c…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88F4BE-FD66-4858-8852-3AC051281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0F6C3E-DD19-486F-B467-4E8A3DD91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C4FA54-4420-44EC-B4AB-9B868FC53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3FF30B-EDA2-450A-9ADB-44EF5052B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FFBB79-6BD4-496A-ADF0-4178758A5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Education: Share and reflect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6B002E-84D8-4DF2-8A5A-B43252AE6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5196459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E5AB0DA-B209-42D5-810E-1A7FCB635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B92F21-71AD-4DA5-B912-E4B3A51B2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B07C8A-870D-4BF3-87D0-E293E5209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88CE70-C556-49EB-8C88-FF737F770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8B3F8D-053D-4969-8F55-C8EE1E881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D29A5A-3B91-480F-90C1-A63DDDDA5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750894-3D63-4530-8FB5-9F1D5E8F3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6F8B0F-BC2C-49FB-B3B7-DBEAE3897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3B2703-D8DD-4DE8-A42B-C7D3778A5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Choose the folktale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F27536-D675-4DCE-B26D-DA69DD066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8E1921-6C69-45C2-90CD-A2DBBD677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7351B9-9B6A-4693-9019-7BCBA13BD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0B0529-75D1-472F-B5F4-1837FE6C6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key story beats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F12149-6481-4352-8ACC-C71755770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6138B1-44C8-4E67-A909-7554D02A6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3B5BC3-0CE1-4199-81C7-6B6902D10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2C2EA9-E1DA-4112-9764-4BACDAB2C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speaking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56E01E-7F7F-426C-98EE-1B62936BB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997999-0CDD-4E54-86B5-EC1D285F4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730B73-11E6-4833-B427-E853C1886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F86F86-D9F6-4595-AF61-93229CEA7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Rehearse with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A50D18-0B6B-4DC2-AC69-A4B8169C1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8EECC4-A0EA-4148-8FD9-17EBC14C1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A8BAEA2-AEF0-4C0B-BFDD-2CEE93ACD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606048B-2673-4BFC-A448-C105869F8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and reflect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C8C8463-87F5-453E-89DF-4056AC7F5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9119353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7C61C7-9C3B-4C21-944D-716C3F077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53FE2C-5A0B-4217-9B51-CBA67748C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B34C8F-56B8-4AEC-9B83-FD57B7E82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86743C-EE3C-49BC-94CA-51ECD7E18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663F3D-2D48-4076-8BB4-5E10745E9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sample lesson plan in storytelling: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B74445-C7EC-4093-A237-A110B51E9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21E70B-DD6C-4DED-A599-C20ADFF40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5F7BD5-14E5-4D17-9E69-687897BD2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4E94E4-1E78-4266-B8F8-9FC0AFD3F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0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Students jump between events and lose the plot.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E0C6E5-D6C4-49B3-8E43-286D31442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64E3C7-0F15-42B7-95B3-903559526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Characters sound flat and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ACE48F-3C00-4B40-B73D-BB6A8267A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6E4016-3484-46E6-8D23-08616EC11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class has no clear rehearsal structure.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3AC924-DBAE-4DA6-BC79-39E3DF5A5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B1668A-0ACC-4A40-A89D-40E42676C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605C89-1CE5-433A-BFC6-E7FF3E0EF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9F2577-781D-4561-B5A9-31F54F484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6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purpose and order.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443863-CE5D-4A0E-A9D1-FFF832F7C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623039-B922-4B40-BC1B-AF4ACBE60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Dialogue makes the characters feel alive.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93F33A-7EA0-4635-A6E8-D36864E5F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43B7D8-6C35-414C-9473-3C2086ADA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6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present with more confidence and teamwork.</a:t>
            </a:r>
          </a:p>
        </p:txBody>
      </p:sp>
    </p:spTree>
    <p:extLst>
      <p:ext uri="{BB962C8B-B14F-4D97-AF65-F5344CB8AC3E}">
        <p14:creationId xmlns:p14="http://schemas.microsoft.com/office/powerpoint/2010/main" val="128329076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688452-F0DC-461F-AE3F-AAB03DCDC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D9AD6F-A4D9-415D-AB59-2C0A69A0B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EEBC6E-C063-4C04-A433-99407AC6B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65DEA3-0E27-4AAF-B83D-0734FA3B0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F3CE5F-7AE7-4C8D-980B-7B496CD50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89A126-5684-47D3-A252-513DE619F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E93A63-7360-4CB5-A6D7-758B0011C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8ACD3D-8D36-4A3E-B808-75DCDDB10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9D62D8-CFA0-4C7F-8198-39D10AFB2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7FE1ED-B5AE-4EBB-B631-52A8DD26C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lesson flow for guiding students through story retelling.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C23134-6798-4D9B-8B0E-D264EF7DF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BF95E8-2E14-4AA8-A92D-8C483F050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5F7FEC-461E-4442-A008-C009D58E6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C0A189-AB4D-4A90-9DF9-B5D9FFADC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STUDENTS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46E8D2-2162-488A-9037-DDFFE2D81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Simple prompts to help them speak, sequence events, and stay focused.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CF7007-0BC4-46D8-9FBF-C8EFCCF90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32E38B-4D6E-41A9-BE5C-6AC307B24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D637B4-B385-4564-A551-D55B96752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3BBE76-BCDA-44CB-B103-CE7E9CD73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COACHES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C4FD86-E876-43E8-BFF9-B03C84718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neat example to show how storytelling skills fit into a lesson.</a:t>
            </a:r>
          </a:p>
        </p:txBody>
      </p:sp>
    </p:spTree>
    <p:extLst>
      <p:ext uri="{BB962C8B-B14F-4D97-AF65-F5344CB8AC3E}">
        <p14:creationId xmlns:p14="http://schemas.microsoft.com/office/powerpoint/2010/main" val="69260841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6423ABA-B576-4600-A53E-7B505A056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C62BBA-7752-4FA0-A3CA-55FCE8362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DADE9A-06AA-41F3-8094-047E700F3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C7156D-D3D3-4098-A835-18CAB68E2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0B4D1C-FF78-491D-8213-DFF655804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2C8422-C4A6-48A4-9D7A-2291265AA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0F13A5-B39C-4F38-A964-D4680233B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C6E31E-5C21-499C-AEB6-CB51F2B53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F7ADFC-6B88-4B74-9913-936604017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D83E07-513E-47A4-AB24-082F1D14D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5D589D-92B9-4B7E-AB0F-FD9FB31DA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Choose the folktale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5D2AA5-AD29-4DE2-B1DD-169F30061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A1DE28-0448-4206-A571-B34F9CAC5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BBBC1B-51D1-428C-A276-BA5B56F94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D21C2C-24AB-4B19-8927-C3F34F8AF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F22BB9-7846-4666-9B89-C694E5978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FF528B-331B-4215-B251-BD2D6690E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key story beats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824F79-C9BB-4ADD-98C9-07C7FF0BE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9210C7-3B49-4B2B-BE74-5E876FF7C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FB1C1D-21A5-49B9-A65E-E7E085AE6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A3BA81-5F1E-48D1-BEE1-29E5BD461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74028D-843D-4E6E-B00D-98D299CA9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EDF16E4-DE77-4149-B55A-F23626E67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speaking roles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EFA3275-0B9D-4139-8F30-1917041D7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4DFE5F7-62D6-4DC1-9164-69641B06F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36B2D87-724F-4585-A64C-073E49D3A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57B0691-D754-45B0-BDE8-245EED5ED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9A72FB9-98B4-4A1E-ABB8-D6DD4A5C5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0FA49C0-FB8F-4826-849C-BDA18E2E9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Rehearse with cues</a:t>
            </a:r>
          </a:p>
        </p:txBody>
      </p:sp>
    </p:spTree>
    <p:extLst>
      <p:ext uri="{BB962C8B-B14F-4D97-AF65-F5344CB8AC3E}">
        <p14:creationId xmlns:p14="http://schemas.microsoft.com/office/powerpoint/2010/main" val="83090167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A0534B-7BD9-4A2C-BEB8-DC85AF864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B42A79-B2FB-4B4B-9F85-1C9B5C957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AF2090-8598-404C-BE49-5F58D786D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B01C17-C6B4-4B79-B2E6-EFEE2FC99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7B782B-20BC-44B3-A43D-EDC6731DE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9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sample lesson plan in storytelling: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E79F46-FBB6-47C8-A8FF-FA6E22D62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2DB836-63C0-462E-84DE-7003AD6F3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1ECC14-740A-4E18-80C4-DDEF87954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help students retell a folktale with clarity and confidence?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93E260-F4B9-4EB7-A1A1-6EE94AF73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6D1EFB-5A1D-456E-B450-CEAD1946B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8537AB-3356-4D22-B1A9-CECA8A02B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C745F4-9771-4F1C-95F2-D2D02E540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key story beats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4FABC4-2D54-424C-93F0-61F93B3A3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9A0267-D58F-498E-A69E-C07334C6E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1D1F79-543D-4B31-8BC4-2B701B2B9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speaking roles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2A500F-E88A-4F81-98E4-5F35DF20F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9E69E8-DC09-4D5B-85B4-7389E3339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14C00A-6FB6-4584-A42D-FB9E354AD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and reflect</a:t>
            </a:r>
          </a:p>
        </p:txBody>
      </p:sp>
    </p:spTree>
    <p:extLst>
      <p:ext uri="{BB962C8B-B14F-4D97-AF65-F5344CB8AC3E}">
        <p14:creationId xmlns:p14="http://schemas.microsoft.com/office/powerpoint/2010/main" val="65703897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65009CF-7745-41AF-8794-6158D94B8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289563-4EB3-431C-8CF0-85C572A6D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82965D-7D86-41AA-AF40-0DA35F3FC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1E8D6A-23F2-41A8-873F-997146094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1A48C0-3646-42E5-AC3D-1A6DF4E17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sample lesson plan in storytelling: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AD1F84-E4F8-4447-81BA-160BEF99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C1AA5B-C2BF-4834-B4AF-AE1593D25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C28B2C-9959-4903-A919-7779A409A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98AA4F-CFFC-466F-A95D-324EC1B3D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Choose the folktale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E4BB20-9505-476F-8390-2AF10F1CB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B71B4A-DA27-4FE7-84FE-BA2CCF5F2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AF96D0-D453-417D-A7A6-8B8A22F2E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C76F85-3233-49A7-9D66-15DA8A1E6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EA5567-4403-49FA-8F6D-72556A67E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key story beats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2E5679-9D71-4997-922A-AAFB9CEFC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9BCE81-1CA2-462D-938F-35DB1923B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E31139-AD54-4FD2-ADBA-627BD9C35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0C92CB-4A17-497B-BDFF-780A928C4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35F9A2-6BAA-4FF4-AD40-FCAF69DC4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speaking roles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71C644-1FBB-4359-9669-D47332D7E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C61971-B7AB-4E13-9B0C-F9385CC34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701F3C-F360-402B-804C-1F585B6B7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4645A81-AA15-4182-BC36-F4806E298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A14DA65-FCC7-4931-B057-FEC621F72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and reflect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3DDD3A1-2FF5-46A9-8147-1DF4009E0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5566271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DF1C80-DADA-4269-976E-E961A5060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9CAFEF-4DD3-4D1F-8FF3-BF172E5D0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D2D39C-DF2E-495F-931B-53959A967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story plan keeps every voice in step.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9F6493-4245-4CE1-87D6-1C9FBDCA1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7CE773-11B3-4403-AAE9-EFE29D916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661E2A-0748-42BE-AAF1-E04A1E1E5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954088-A620-4324-B547-A3BC5A27C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406322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2026-10-01T22:51:55.7380000Z</dcterms:created>
  <dcterms:modified xsi:type="dcterms:W3CDTF">2026-10-01T22:51:55.7380000Z</dcterms:modified>
</coreProperties>
</file>