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054d8182672457d" /><Relationship Type="http://schemas.openxmlformats.org/officeDocument/2006/relationships/extended-properties" Target="/docProps/app.xml" Id="Rbbabd8471d304c70" /><Relationship Type="http://schemas.openxmlformats.org/officeDocument/2006/relationships/officeDocument" Target="/ppt/presentation.xml" Id="R668e66ce594a40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fcb4b621564c96"/>
  </p:sldMasterIdLst>
  <p:notesMasterIdLst>
    <p:notesMasterId xmlns:r="http://schemas.openxmlformats.org/officeDocument/2006/relationships" r:id="R55086ea5d68d4725"/>
  </p:notesMasterIdLst>
  <p:sldIdLst>
    <p:sldId xmlns:r="http://schemas.openxmlformats.org/officeDocument/2006/relationships" id="256" r:id="R3b2efab0b4cc4fc1"/>
    <p:sldId xmlns:r="http://schemas.openxmlformats.org/officeDocument/2006/relationships" id="257" r:id="R0e32f4f6b0e841d1"/>
    <p:sldId xmlns:r="http://schemas.openxmlformats.org/officeDocument/2006/relationships" id="258" r:id="R7588fc33c9ca4536"/>
    <p:sldId xmlns:r="http://schemas.openxmlformats.org/officeDocument/2006/relationships" id="259" r:id="Rdced19dad8874302"/>
    <p:sldId xmlns:r="http://schemas.openxmlformats.org/officeDocument/2006/relationships" id="260" r:id="R3a0be75d59be4f43"/>
    <p:sldId xmlns:r="http://schemas.openxmlformats.org/officeDocument/2006/relationships" id="261" r:id="R0a3201826636486a"/>
    <p:sldId xmlns:r="http://schemas.openxmlformats.org/officeDocument/2006/relationships" id="262" r:id="Rf1a2a0a5022f4c92"/>
    <p:sldId xmlns:r="http://schemas.openxmlformats.org/officeDocument/2006/relationships" id="263" r:id="R25cd045b048a446b"/>
    <p:sldId xmlns:r="http://schemas.openxmlformats.org/officeDocument/2006/relationships" id="264" r:id="R26ed463f900c40c6"/>
    <p:sldId xmlns:r="http://schemas.openxmlformats.org/officeDocument/2006/relationships" id="265" r:id="R759f41ed9ba648d6"/>
    <p:sldId xmlns:r="http://schemas.openxmlformats.org/officeDocument/2006/relationships" id="266" r:id="Rb6f20bcb0db74f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520a02196b438f" /><Relationship Type="http://schemas.openxmlformats.org/officeDocument/2006/relationships/slideMaster" Target="/ppt/slideMasters/slideMaster1.xml" Id="R50fcb4b621564c96" /><Relationship Type="http://schemas.openxmlformats.org/officeDocument/2006/relationships/notesMaster" Target="/ppt/notesMasters/notesMaster1.xml" Id="R55086ea5d68d4725" /><Relationship Type="http://schemas.openxmlformats.org/officeDocument/2006/relationships/presProps" Target="/ppt/presProps.xml" Id="Re9e96064ef2a4555" /><Relationship Type="http://schemas.openxmlformats.org/officeDocument/2006/relationships/tableStyles" Target="/ppt/tableStyles.xml" Id="Rb40df760405f4cf5" /><Relationship Type="http://schemas.openxmlformats.org/officeDocument/2006/relationships/slide" Target="/ppt/slides/slide1.xml" Id="R3b2efab0b4cc4fc1" /><Relationship Type="http://schemas.openxmlformats.org/officeDocument/2006/relationships/slide" Target="/ppt/slides/slide2.xml" Id="R0e32f4f6b0e841d1" /><Relationship Type="http://schemas.openxmlformats.org/officeDocument/2006/relationships/slide" Target="/ppt/slides/slide3.xml" Id="R7588fc33c9ca4536" /><Relationship Type="http://schemas.openxmlformats.org/officeDocument/2006/relationships/slide" Target="/ppt/slides/slide4.xml" Id="Rdced19dad8874302" /><Relationship Type="http://schemas.openxmlformats.org/officeDocument/2006/relationships/slide" Target="/ppt/slides/slide5.xml" Id="R3a0be75d59be4f43" /><Relationship Type="http://schemas.openxmlformats.org/officeDocument/2006/relationships/slide" Target="/ppt/slides/slide6.xml" Id="R0a3201826636486a" /><Relationship Type="http://schemas.openxmlformats.org/officeDocument/2006/relationships/slide" Target="/ppt/slides/slide7.xml" Id="Rf1a2a0a5022f4c92" /><Relationship Type="http://schemas.openxmlformats.org/officeDocument/2006/relationships/slide" Target="/ppt/slides/slide8.xml" Id="R25cd045b048a446b" /><Relationship Type="http://schemas.openxmlformats.org/officeDocument/2006/relationships/slide" Target="/ppt/slides/slide9.xml" Id="R26ed463f900c40c6" /><Relationship Type="http://schemas.openxmlformats.org/officeDocument/2006/relationships/slide" Target="/ppt/slides/slide10.xml" Id="R759f41ed9ba648d6" /><Relationship Type="http://schemas.openxmlformats.org/officeDocument/2006/relationships/slide" Target="/ppt/slides/slide11.xml" Id="Rb6f20bcb0db74f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2b6dda1fc94b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e6e3d9863b4e25" /><Relationship Type="http://schemas.openxmlformats.org/officeDocument/2006/relationships/notesMaster" Target="/ppt/notesMasters/notesMaster1.xml" Id="R335e3327221f43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8d6b207da2400c" /><Relationship Type="http://schemas.openxmlformats.org/officeDocument/2006/relationships/notesMaster" Target="/ppt/notesMasters/notesMaster1.xml" Id="Rd813f1b225cc4f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c00de6bac8404a" /><Relationship Type="http://schemas.openxmlformats.org/officeDocument/2006/relationships/notesMaster" Target="/ppt/notesMasters/notesMaster1.xml" Id="R2b501c681e2043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b076ec34284b49" /><Relationship Type="http://schemas.openxmlformats.org/officeDocument/2006/relationships/notesMaster" Target="/ppt/notesMasters/notesMaster1.xml" Id="Re430cdac47354d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bb15b07ec7488d" /><Relationship Type="http://schemas.openxmlformats.org/officeDocument/2006/relationships/notesMaster" Target="/ppt/notesMasters/notesMaster1.xml" Id="Rdc525798f42240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82f21bf7aa4e25" /><Relationship Type="http://schemas.openxmlformats.org/officeDocument/2006/relationships/notesMaster" Target="/ppt/notesMasters/notesMaster1.xml" Id="R740ae04ac0204b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15f67628144d1b" /><Relationship Type="http://schemas.openxmlformats.org/officeDocument/2006/relationships/notesMaster" Target="/ppt/notesMasters/notesMaster1.xml" Id="R18b1dd35945543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967d25bd064ddc" /><Relationship Type="http://schemas.openxmlformats.org/officeDocument/2006/relationships/notesMaster" Target="/ppt/notesMasters/notesMaster1.xml" Id="R36c73da17f6d45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d65e63b67a4938" /><Relationship Type="http://schemas.openxmlformats.org/officeDocument/2006/relationships/notesMaster" Target="/ppt/notesMasters/notesMaster1.xml" Id="Rfc164d4868de49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30a0aa886b4fb3" /><Relationship Type="http://schemas.openxmlformats.org/officeDocument/2006/relationships/notesMaster" Target="/ppt/notesMasters/notesMaster1.xml" Id="R4564c892f1d541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cd0ef4a439419f" /><Relationship Type="http://schemas.openxmlformats.org/officeDocument/2006/relationships/notesMaster" Target="/ppt/notesMasters/notesMaster1.xml" Id="R098de86df74847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1e1509cd6b49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cc49998deb4849" /><Relationship Type="http://schemas.openxmlformats.org/officeDocument/2006/relationships/slideLayout" Target="/ppt/slideLayouts/slideLayout1.xml" Id="Rb2fd066ba24e4fd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fd066ba24e4fd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6fc4108d84bf4" /><Relationship Type="http://schemas.openxmlformats.org/officeDocument/2006/relationships/image" Target="/ppt/media/image.png" Id="Reb59b2d40e9146e4" /><Relationship Type="http://schemas.openxmlformats.org/officeDocument/2006/relationships/notesSlide" Target="/ppt/notesSlides/notesSlide1.xml" Id="Rf1fd9d24b5e74e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eab1f6af44487" /><Relationship Type="http://schemas.openxmlformats.org/officeDocument/2006/relationships/notesSlide" Target="/ppt/notesSlides/notesSlide2.xml" Id="Rbb1a153f481140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8079249b3b4f9e" /><Relationship Type="http://schemas.openxmlformats.org/officeDocument/2006/relationships/notesSlide" Target="/ppt/notesSlides/notesSlide3.xml" Id="R462de36a43c244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8e18b5e49c4a0d" /><Relationship Type="http://schemas.openxmlformats.org/officeDocument/2006/relationships/notesSlide" Target="/ppt/notesSlides/notesSlide4.xml" Id="R54cf8e3feb3742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ffc713648b4904" /><Relationship Type="http://schemas.openxmlformats.org/officeDocument/2006/relationships/notesSlide" Target="/ppt/notesSlides/notesSlide5.xml" Id="R5c5f37a3e2c74f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995b19b8294b36" /><Relationship Type="http://schemas.openxmlformats.org/officeDocument/2006/relationships/notesSlide" Target="/ppt/notesSlides/notesSlide6.xml" Id="R7ae30992ef544f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e35cdedab4f61" /><Relationship Type="http://schemas.openxmlformats.org/officeDocument/2006/relationships/notesSlide" Target="/ppt/notesSlides/notesSlide7.xml" Id="Rb39bc7489c7c46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6da9dbf2394512" /><Relationship Type="http://schemas.openxmlformats.org/officeDocument/2006/relationships/notesSlide" Target="/ppt/notesSlides/notesSlide8.xml" Id="R53fe1a68671446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2fb945c444cc5" /><Relationship Type="http://schemas.openxmlformats.org/officeDocument/2006/relationships/notesSlide" Target="/ppt/notesSlides/notesSlide9.xml" Id="Raa78d130d5064c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5c08358934b19" /><Relationship Type="http://schemas.openxmlformats.org/officeDocument/2006/relationships/notesSlide" Target="/ppt/notesSlides/notesSlide10.xml" Id="Rb65426d1823c4ff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4e3714b309480e" /><Relationship Type="http://schemas.openxmlformats.org/officeDocument/2006/relationships/notesSlide" Target="/ppt/notesSlides/notesSlide11.xml" Id="Rbdd86fa8f44a49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4F1749-866F-40BE-B0CE-C64D0284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755EA7-05C1-49A1-9534-9099DC59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39CB2E-8C62-45D9-875B-66006378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Sample Lesson Plans For Special Education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0F7B63-E7B3-4A14-A7B9-428C772AD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adapts a reading lesson so every student can join the activity.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23E952-DE97-4CBD-8752-72F0008F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AA3F4-9930-4974-9ED9-4193386B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311C8-45DB-433D-84E9-86806DD9C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F4389-EB69-4DB6-81D3-9BE711FA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9b2d40e9146e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90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DD8F4B-253F-4C50-8AF3-F9918549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845B43-C227-4FF0-B7CF-23F20A16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0BEE97-F0F5-419B-9CFE-B2527008D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A91F6-22A1-4CA0-BF40-1D1EA06F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FB1375-11EC-48FC-875C-53196F0F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lesson plans for special education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B5981-0914-4A2E-A647-AC29DD39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1938C-7F0B-4ED0-A21F-9138F4AD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E5FD0A-5362-4032-BC6E-7520A5939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2C2BB1-1FF8-4FCF-BF3B-0659F29A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clear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E0194F-CF63-43C8-A25D-27990EAE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C19A56-192F-43F8-8579-8E1E8E217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87C7BD-592F-4738-ADF6-0F3B730D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Groups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B3D7E-582A-48D7-AF5D-364B30A8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Preview key words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6354DE-A566-44FB-AFA5-972A6AB6E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EC6B16-AD53-4BAE-8166-A20E496E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45CEFD-C40D-4F83-8A58-0F53E81E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Guided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D28DD5-D5E6-4BED-9B32-DDF53C4A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Offer choice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A09DF0-CB80-4799-89C8-16530E6D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443B08-0062-489D-942A-DE9E4B65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E6692C-B130-4EB1-9120-996658C1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Exit Check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4AA2CB-89AC-4CE8-BD58-FF38C7DA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</p:spTree>
    <p:extLst>
      <p:ext uri="{BB962C8B-B14F-4D97-AF65-F5344CB8AC3E}">
        <p14:creationId xmlns:p14="http://schemas.microsoft.com/office/powerpoint/2010/main" val="4172064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4A20F0-0261-4315-ABEF-83BC47AF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66C88-DC99-4436-9C13-2B6D848F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FCAB84-8352-4D28-8870-D23A3BF5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5A008-89CF-42FB-85E1-0C136EAD3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5FC06-FB0C-4931-8196-028379BE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flexible literacy plan for mixed-support learners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949BD8-8C62-4F62-A50A-028BA941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5F33FD-36AE-47A8-896F-636366DD1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565166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276712-A647-4F21-A55A-E53C5B01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EBB514-3941-4880-AE5D-36B888C9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5087F4-D3CE-4A2C-B056-8FE5E941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6C12B-589C-4014-900B-9C4FFD1FC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4F47F7-4427-4B36-B712-B008F245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sample lesson plans for special education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E760C-2997-4C56-A78E-438C2613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EE7643-4A39-47B2-9CF8-11B90915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893741-4E8B-4473-856E-487C78DA4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4EC644-F41A-4E27-AD6F-CD2D06404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lesson plans for special education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DF7C83-95AC-43B7-B9AC-2EC07D610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3B5D76-EF9E-4886-B46D-79E2793F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AD257D-F79C-4167-937A-9A9C95EF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381370-7862-4AE5-8931-4FE6C5FF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82DB0D-EF99-4375-AF80-0AC1B107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flexible literacy plan for mixed-suppor…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D07750-202A-4A96-8F04-A02ADC56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2A2508-C9C4-43A3-BD25-EDF0A583F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4F3536-4A2F-4885-A761-A6055CC9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F6027C-0021-4321-A17B-800A1A634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F1D7E8-4451-4583-A3C0-8E36F36A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Review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2E13F6-E131-4664-BD24-C2BD4DE6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285662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D5D93C-99D3-4C3E-92FB-1AFBB78B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09329-A3A4-4DC6-8ABB-0A9535536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FF7F10-CF9B-41D2-BD9E-940B876A3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E67DF-5894-4909-8D4A-60BE54AD9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E454F-6A1C-4117-859F-8F6D6DAE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D3650-988E-412B-997E-4D74960B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78C945-CCC5-4AFD-9F3B-DEA5A869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F999B4-336B-4F2C-BBA7-F87125B6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0976A-99E1-4019-94F9-8DFE069C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clear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1A0D95-E391-4F42-A673-EF613E1F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A340B5-1A75-49B8-B26E-BE51A879D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90A78C-77D1-4F8A-9ED1-E900E850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B57D01-B989-4B82-B9B8-FFAD2302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Preview key words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6D3D68-FB58-4B21-A2B4-D130E6925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F4FA05-9DA8-45AB-9B16-2F08923E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2F2621-8CFF-48C5-997B-EF8A00BF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8682B7-115E-436E-8526-CC700224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Offer choice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E159A7-010F-4BF7-AD9A-F409350BE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A29240-B9B5-453F-890C-EFA023A5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B5D2AC-FE5F-4D56-AD62-C806A695E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99C411-0EC2-4304-856D-6F580871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1195FE-B9A3-469A-B5F6-3C45CEED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FACEB4-890B-4F2B-B960-E94EABA2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A7057E-06BD-49E9-9E21-626E7DD5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77F296-46F7-415E-BB9C-74DDFD2E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584F18-9D36-48E8-A5C8-602150F9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257850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34AAE1-AECE-46C6-BE2E-FAA841B6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13EC34-1DF1-4664-A985-27660510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F49E74-E4DF-46C2-9F05-C80C1A2E6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6F39F9-CDCA-4D22-AA40-19C0D009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87CF75-6229-4CB1-ACD6-3C6541A3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lesson plans for special education: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0FA29A-8318-4CCB-9C13-CC45C56A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DB189C-D2DE-4B70-8387-AA2A7BBE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810624-390C-4D0E-B03A-54CC6DE1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90E6C7-7E0C-42DC-8553-BEBC217C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lose focus during long directions.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AE6206-6AD0-4B7D-95A0-5092DFEE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5BBA88-C69B-4957-8994-122820940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activity does not fit every learner.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656947-AD09-43F4-917B-649249F1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08307A-D5DA-4D5B-8E23-3F01C2EF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lesson ends without a clear check.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102D6E-5BD8-4320-871B-055ACFEE7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3F12EE-1265-4CC2-92EB-DE752F13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77BA36-C554-410F-B182-FAE86474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49EF7F-E9C1-4A47-8DAA-4FE9D6C3E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Directions are broken into small, visible steps.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9AB56A-AB48-454A-9226-38962C399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D01EF-37B1-4C84-B390-C9D252D6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choose how to show understanding.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CB13ED-8B9F-4BDF-9B50-21C2147D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ECC98-CF9D-4503-87F5-BC86B3E6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teacher closes with a quick progress check.</a:t>
            </a:r>
          </a:p>
        </p:txBody>
      </p:sp>
    </p:spTree>
    <p:extLst>
      <p:ext uri="{BB962C8B-B14F-4D97-AF65-F5344CB8AC3E}">
        <p14:creationId xmlns:p14="http://schemas.microsoft.com/office/powerpoint/2010/main" val="3028198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275B6F-E565-40F6-80BD-755041A21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3DBB6-0739-4164-8394-F4838027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0BE0E2-F3D2-44EA-8A4D-17CBBCD9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B9C71A-2BF1-4FD6-A025-AFBF26523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AC2B91-3EA4-4562-9BA3-C75A7ED8B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56861-B8AB-4056-8B4B-B00F4DBA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9432F-32A8-468A-9BB5-F22824FB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F38817-92CD-4F6D-B6EE-9716D1EA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594871-61BD-4918-930E-ADF00E8D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SPECIAL ED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580D6B-7A3A-42BC-856A-40D2B0ED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lesson flow with built-in supports and clear checkpoints.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6AF7C-5E75-48D8-A4CD-5A133B70B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3E9AA6-377B-47E9-A547-9C5F8FBF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6FAC73-A8D0-4658-B81B-ABC87221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144651-056B-463F-AC05-DB3B3E21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IEP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C3D230-06BD-41A3-AD57-678D0756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view of accommodations, pacing, and student participation.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553429-6FEF-4788-BB7F-8B189BD1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99F0BC-774E-46F8-B789-0BEB1FB5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FBD73D-593E-420E-9BD5-216F214ED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1654ED-10D7-4B8D-9206-7018D2BD9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SUBSTITUTE TEACHER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303051-B400-4652-8A12-D6EA63FC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easy-to-follow plan that keeps the class routine consistent.</a:t>
            </a:r>
          </a:p>
        </p:txBody>
      </p:sp>
    </p:spTree>
    <p:extLst>
      <p:ext uri="{BB962C8B-B14F-4D97-AF65-F5344CB8AC3E}">
        <p14:creationId xmlns:p14="http://schemas.microsoft.com/office/powerpoint/2010/main" val="2837960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310FA0-1CDC-4670-8386-7D0AEBD0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511273-0D56-40DF-83C9-C78553A5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56386C-62D9-41AD-AD14-BF04D5613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714638-18E4-4E78-A037-A27DC1002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B6F67-5250-4A25-9E37-D9976735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84C4F-760E-40CF-BCD6-0A4529DE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5ABE5C-952D-4B2E-8C3C-80D18A34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64E1CE-4B82-4D52-BCE1-8C8B5E14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D6816E-6172-4168-9239-053ECF40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AC65F7-4B8E-4C05-B895-C5FA94A3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E2C898-33F7-4E6B-8046-806B1FBD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clear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448B5-1FBE-4EDB-B788-53420D2D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41F295-2C7B-4EF9-962F-EB71D7E94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95E02-2F6D-411C-A088-3FB61F692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966420-80A3-4399-97EC-A89A9387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E0CEF0-2BA1-4BC1-8A1B-D8EBF5E9B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9FBACA-9F84-45B6-AD7C-2B4FCA241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Preview key words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94972F-15CB-425D-8579-66808E11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83FF9-3873-4146-99BE-8259E07E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8ACAB6-7871-427C-A31D-A729B70E3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99BDC1-B644-4729-926B-FFCB7FEA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ADE8EB-AAAA-4626-8704-CB0581BC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ED06FA-7CEE-4614-8DE9-C869DC6EC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Offer choice tasks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0F0BDF-5560-42AD-AFA0-A31804942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D29093-76FA-4916-A460-EB9439CC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9F1589-842D-43E1-B17E-8A60D1E3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8A99C5-FFD3-4C8C-A3B4-5C81AE27B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31F98D-3424-4C8A-B5FE-FF484010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B397A4-26C5-4F8D-8D12-BD562620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2756115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22125B-6702-48C2-A50C-583F34DB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F6AAA7-A373-415F-AA2B-492AD922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89AF35-8F29-4558-A747-6455B92A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BF3A18-CFE6-4695-AE10-85EBA8FD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87FEB8-6ACD-47AA-BCD8-A05CED8D6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2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lesson plans for special education: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6E920-A6D2-49D4-8FAA-2FD4C1EE7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DF453A-E98C-47BD-B713-719B8BA3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2250AF-AF92-43BC-84CC-84E86FA2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adapt one reading lesson for different learning needs?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FA9F48-7CEC-4913-9F9C-B74953B2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7C6B9A-C8B2-4558-8F98-DB994432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4C8F7D-EE92-4762-ABE7-CFB19706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1E0358-9175-4270-A99F-3E71CF27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key words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CBC5DA-939C-4150-A359-6039D0E6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7DFC4A-0B5B-47C5-971B-F876FCD2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BEAA94-3FE4-4D68-B52B-D0962A82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Offer choice tasks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65EBD6-BC30-4F61-BC83-7B9AC4AB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A33167-96D2-49CE-81C5-046C97205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B63F87-854B-4C6E-895C-1E7751150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</p:spTree>
    <p:extLst>
      <p:ext uri="{BB962C8B-B14F-4D97-AF65-F5344CB8AC3E}">
        <p14:creationId xmlns:p14="http://schemas.microsoft.com/office/powerpoint/2010/main" val="18109914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09B597-761C-4CAC-B6DE-42BD61A7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495E1-9F99-40BD-AFA2-DAF7FEF2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08DA77-45A6-47D7-B7CA-4A563574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03B999-1118-402A-8F0B-E8B5AB28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D25C8-EEE7-4EB6-9786-58A840CDE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lesson plans for special education: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A02A3C-4BA1-4B74-AF4B-47125E126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793816-B361-4D22-9746-0C17E903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BBF58-F4D2-4245-86FF-B815DEF0C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B95E5B-B834-43F0-BF91-57969775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clear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19687B-BF2A-4E39-B29A-34FD2ACF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8B146-9447-491D-9F31-6E0D9AF05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5F21E0-1A6A-4A00-BF4D-80865BC9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EE2F89-8995-4030-A7E2-80C8F2B1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104B9F-C500-4EEC-93DD-B97EC193C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Preview key words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1BAED3-FA97-44D5-AAB3-DAF2C175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CD275-CF5D-4A3F-96AC-D019CE7B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900F9-23DC-4422-8F71-C67CBA1C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6D0E00-2846-41E2-9E95-B2A0D08C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63B61C-81FD-46C8-AC71-214B71830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Offer choice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DFDE91-49E4-44C9-8DC4-3415D9766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6AC114-91D4-4733-8631-F6E9F5C2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5D38E5-CC4A-4284-8C1B-E065C9BE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883A50-C653-435E-8C63-D10ECFED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C97D41-9174-4C53-A9D8-3F4763B7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5EEAA9-01E9-4DC7-9DF5-B9A3750D8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328739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3711B5-479C-4435-9C7A-55E388ECA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40B69-2B73-43AE-BC50-204E581C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F90918-A897-4CCF-8E9E-D46D16E8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flexible plan keeps every student engaged.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679A12-CC15-4D01-A5F4-69BF6BF5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39E52D-F298-4080-B26B-4B7182DAF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A5357-8585-480A-86C2-C7708DF2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55A450-6DB7-4852-BF4D-643B52E5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058316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2026-10-01T22:01:25.3970000Z</dcterms:created>
  <dcterms:modified xsi:type="dcterms:W3CDTF">2026-10-01T22:01:25.3970000Z</dcterms:modified>
</coreProperties>
</file>