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606463f253b4cf1" /><Relationship Type="http://schemas.openxmlformats.org/officeDocument/2006/relationships/extended-properties" Target="/docProps/app.xml" Id="R4c10a67d462d472f" /><Relationship Type="http://schemas.openxmlformats.org/officeDocument/2006/relationships/officeDocument" Target="/ppt/presentation.xml" Id="R5383e1e8befd457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0dcee742dc947f4"/>
  </p:sldMasterIdLst>
  <p:notesMasterIdLst>
    <p:notesMasterId xmlns:r="http://schemas.openxmlformats.org/officeDocument/2006/relationships" r:id="Rc769499915644270"/>
  </p:notesMasterIdLst>
  <p:sldIdLst>
    <p:sldId xmlns:r="http://schemas.openxmlformats.org/officeDocument/2006/relationships" id="256" r:id="R2f5e02e01b394c40"/>
    <p:sldId xmlns:r="http://schemas.openxmlformats.org/officeDocument/2006/relationships" id="257" r:id="R927316f156c24a7a"/>
    <p:sldId xmlns:r="http://schemas.openxmlformats.org/officeDocument/2006/relationships" id="258" r:id="Ra8cb610c772c495c"/>
    <p:sldId xmlns:r="http://schemas.openxmlformats.org/officeDocument/2006/relationships" id="259" r:id="R5f3cae7395044a5b"/>
    <p:sldId xmlns:r="http://schemas.openxmlformats.org/officeDocument/2006/relationships" id="260" r:id="R5539e7325d83428c"/>
    <p:sldId xmlns:r="http://schemas.openxmlformats.org/officeDocument/2006/relationships" id="261" r:id="R7eb73cab0e1442b3"/>
    <p:sldId xmlns:r="http://schemas.openxmlformats.org/officeDocument/2006/relationships" id="262" r:id="Rdf4d0cd4b165465b"/>
    <p:sldId xmlns:r="http://schemas.openxmlformats.org/officeDocument/2006/relationships" id="263" r:id="R4dbafd419a094e5c"/>
    <p:sldId xmlns:r="http://schemas.openxmlformats.org/officeDocument/2006/relationships" id="264" r:id="Raab2c109b0eb458e"/>
    <p:sldId xmlns:r="http://schemas.openxmlformats.org/officeDocument/2006/relationships" id="265" r:id="R067d6025aca1480a"/>
    <p:sldId xmlns:r="http://schemas.openxmlformats.org/officeDocument/2006/relationships" id="266" r:id="R2e64246484de4df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98c261be1ca4ab1" /><Relationship Type="http://schemas.openxmlformats.org/officeDocument/2006/relationships/slideMaster" Target="/ppt/slideMasters/slideMaster1.xml" Id="Re0dcee742dc947f4" /><Relationship Type="http://schemas.openxmlformats.org/officeDocument/2006/relationships/notesMaster" Target="/ppt/notesMasters/notesMaster1.xml" Id="Rc769499915644270" /><Relationship Type="http://schemas.openxmlformats.org/officeDocument/2006/relationships/presProps" Target="/ppt/presProps.xml" Id="R218a0cf048d14354" /><Relationship Type="http://schemas.openxmlformats.org/officeDocument/2006/relationships/tableStyles" Target="/ppt/tableStyles.xml" Id="R9fdfd843adcf48d9" /><Relationship Type="http://schemas.openxmlformats.org/officeDocument/2006/relationships/slide" Target="/ppt/slides/slide1.xml" Id="R2f5e02e01b394c40" /><Relationship Type="http://schemas.openxmlformats.org/officeDocument/2006/relationships/slide" Target="/ppt/slides/slide2.xml" Id="R927316f156c24a7a" /><Relationship Type="http://schemas.openxmlformats.org/officeDocument/2006/relationships/slide" Target="/ppt/slides/slide3.xml" Id="Ra8cb610c772c495c" /><Relationship Type="http://schemas.openxmlformats.org/officeDocument/2006/relationships/slide" Target="/ppt/slides/slide4.xml" Id="R5f3cae7395044a5b" /><Relationship Type="http://schemas.openxmlformats.org/officeDocument/2006/relationships/slide" Target="/ppt/slides/slide5.xml" Id="R5539e7325d83428c" /><Relationship Type="http://schemas.openxmlformats.org/officeDocument/2006/relationships/slide" Target="/ppt/slides/slide6.xml" Id="R7eb73cab0e1442b3" /><Relationship Type="http://schemas.openxmlformats.org/officeDocument/2006/relationships/slide" Target="/ppt/slides/slide7.xml" Id="Rdf4d0cd4b165465b" /><Relationship Type="http://schemas.openxmlformats.org/officeDocument/2006/relationships/slide" Target="/ppt/slides/slide8.xml" Id="R4dbafd419a094e5c" /><Relationship Type="http://schemas.openxmlformats.org/officeDocument/2006/relationships/slide" Target="/ppt/slides/slide9.xml" Id="Raab2c109b0eb458e" /><Relationship Type="http://schemas.openxmlformats.org/officeDocument/2006/relationships/slide" Target="/ppt/slides/slide10.xml" Id="R067d6025aca1480a" /><Relationship Type="http://schemas.openxmlformats.org/officeDocument/2006/relationships/slide" Target="/ppt/slides/slide11.xml" Id="R2e64246484de4df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7012816c845414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515f2a94bf94c81" /><Relationship Type="http://schemas.openxmlformats.org/officeDocument/2006/relationships/notesMaster" Target="/ppt/notesMasters/notesMaster1.xml" Id="Rf1e584b37712469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b0e720530a741d2" /><Relationship Type="http://schemas.openxmlformats.org/officeDocument/2006/relationships/notesMaster" Target="/ppt/notesMasters/notesMaster1.xml" Id="Rdb306a74a515435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a11be7190d3440a" /><Relationship Type="http://schemas.openxmlformats.org/officeDocument/2006/relationships/notesMaster" Target="/ppt/notesMasters/notesMaster1.xml" Id="R3dc0deb7747e42f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5fc0f33a0f34bc6" /><Relationship Type="http://schemas.openxmlformats.org/officeDocument/2006/relationships/notesMaster" Target="/ppt/notesMasters/notesMaster1.xml" Id="Rcbed77cefa06491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fb02c9ee6d24466" /><Relationship Type="http://schemas.openxmlformats.org/officeDocument/2006/relationships/notesMaster" Target="/ppt/notesMasters/notesMaster1.xml" Id="R8bab3781849843d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5d357f54fcd4136" /><Relationship Type="http://schemas.openxmlformats.org/officeDocument/2006/relationships/notesMaster" Target="/ppt/notesMasters/notesMaster1.xml" Id="Redae1cb1992841d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ce9a1aedde64cf5" /><Relationship Type="http://schemas.openxmlformats.org/officeDocument/2006/relationships/notesMaster" Target="/ppt/notesMasters/notesMaster1.xml" Id="R57a9f287fb774f2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b688a294e0a4f51" /><Relationship Type="http://schemas.openxmlformats.org/officeDocument/2006/relationships/notesMaster" Target="/ppt/notesMasters/notesMaster1.xml" Id="Rea89accceadc4af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f17480c647e40e0" /><Relationship Type="http://schemas.openxmlformats.org/officeDocument/2006/relationships/notesMaster" Target="/ppt/notesMasters/notesMaster1.xml" Id="R75b0edc292c148c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af6fdf6e4094cdc" /><Relationship Type="http://schemas.openxmlformats.org/officeDocument/2006/relationships/notesMaster" Target="/ppt/notesMasters/notesMaster1.xml" Id="R018fe78f64ad48f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6ddb1466ddb4207" /><Relationship Type="http://schemas.openxmlformats.org/officeDocument/2006/relationships/notesMaster" Target="/ppt/notesMasters/notesMaster1.xml" Id="R71fca49a2c7f42b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dbb1cbacbf48a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f5a5bb19d3e4ae8" /><Relationship Type="http://schemas.openxmlformats.org/officeDocument/2006/relationships/slideLayout" Target="/ppt/slideLayouts/slideLayout1.xml" Id="R9a17faf1f30547a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a17faf1f30547a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c10f17172248b5" /><Relationship Type="http://schemas.openxmlformats.org/officeDocument/2006/relationships/image" Target="/ppt/media/image.png" Id="Rab769c7113954069" /><Relationship Type="http://schemas.openxmlformats.org/officeDocument/2006/relationships/notesSlide" Target="/ppt/notesSlides/notesSlide1.xml" Id="R797f2a79f2ed486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8c64bef522449f" /><Relationship Type="http://schemas.openxmlformats.org/officeDocument/2006/relationships/notesSlide" Target="/ppt/notesSlides/notesSlide2.xml" Id="R7da52921bc774a5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03514adbad48db" /><Relationship Type="http://schemas.openxmlformats.org/officeDocument/2006/relationships/notesSlide" Target="/ppt/notesSlides/notesSlide3.xml" Id="R99d77aa36ae447b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ff425a955d45a0" /><Relationship Type="http://schemas.openxmlformats.org/officeDocument/2006/relationships/notesSlide" Target="/ppt/notesSlides/notesSlide4.xml" Id="R8fa343e76574489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9ea7339f324aa7" /><Relationship Type="http://schemas.openxmlformats.org/officeDocument/2006/relationships/notesSlide" Target="/ppt/notesSlides/notesSlide5.xml" Id="R80f5530cf6b743b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f6c048e02f4138" /><Relationship Type="http://schemas.openxmlformats.org/officeDocument/2006/relationships/notesSlide" Target="/ppt/notesSlides/notesSlide6.xml" Id="Rf0995bfa97464ab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45f7733d544182" /><Relationship Type="http://schemas.openxmlformats.org/officeDocument/2006/relationships/notesSlide" Target="/ppt/notesSlides/notesSlide7.xml" Id="R28879e9696bd48a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b248bc1de84228" /><Relationship Type="http://schemas.openxmlformats.org/officeDocument/2006/relationships/notesSlide" Target="/ppt/notesSlides/notesSlide8.xml" Id="R02e6ffb7351e41b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bd14bb3e42421b" /><Relationship Type="http://schemas.openxmlformats.org/officeDocument/2006/relationships/notesSlide" Target="/ppt/notesSlides/notesSlide9.xml" Id="Rdfbc6838696049d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e308f8bb824b5b" /><Relationship Type="http://schemas.openxmlformats.org/officeDocument/2006/relationships/notesSlide" Target="/ppt/notesSlides/notesSlide10.xml" Id="R838ddba455c541c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06a3ff64ea4609" /><Relationship Type="http://schemas.openxmlformats.org/officeDocument/2006/relationships/notesSlide" Target="/ppt/notesSlides/notesSlide11.xml" Id="Re581917f4c9149c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44DCB2-F4CF-410D-BE21-0A2835006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ED1AF7-9852-4A7C-9C3E-E6FCC3CB3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C40C99-48DC-49F6-A7C4-E4BEA949F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Sample Presentation To Board Of Directors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E21C5E-1D4B-4A30-AB94-32A6F1C2A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board review of a regional launch plan for Northstar Health Services.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2A436E-E539-44B8-9624-52DA7537A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5829EE-F7D4-4279-9E2C-9CF8A31AE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3267A1-7B4C-455C-AC46-6EC99B859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145100-CB6C-4A23-9833-27BD7BDFE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769c711395406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3707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4BBA8F-9E0B-48C0-8A9A-A7AAA9C45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3E70A1-4019-4341-9FD6-708583F2F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58D4FD-4884-4474-A53A-046DCB680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F963C7-1C1D-4583-8A67-B4EB0843A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3FE859-AD70-4ADF-A69F-0CC6F57F5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sample presentation to board of directors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983CE7-D0E0-4DCB-87C8-2B71CE93F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54AC5E-A7EB-4124-959D-6AF605CC1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AD7F23-E574-4B81-871D-D695F27C7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D72A75-4E91-4D39-8297-925487FC9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business case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A4414B-DC3D-4D67-B51C-4095A71A4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C9258A-5DE9-417A-81AF-3F847ADA5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EF17AE-6A2D-4D2A-9828-09AF461D9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7FE86C-C241-4B51-BB42-0035D6BD8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market fit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330F1F-A1E7-414F-BA82-65B72BCBD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FB0BD9-C5D3-4D02-BC99-6EA67A0FD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D2D8B4-253D-4999-8CE8-F185F42ED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Risk Review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C987EE-637C-4D5F-B01F-26A94FC21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Compare rollout options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8F1269-C3F9-4AD2-8B79-03945F0E6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B3F3D7-CEED-4D9F-86DD-5E4C76CB4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E3F943-172A-42D2-B04C-63393B419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Decision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BAA046-A068-40B2-B16A-407DE6368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Align on risks</a:t>
            </a:r>
          </a:p>
        </p:txBody>
      </p:sp>
    </p:spTree>
    <p:extLst>
      <p:ext uri="{BB962C8B-B14F-4D97-AF65-F5344CB8AC3E}">
        <p14:creationId xmlns:p14="http://schemas.microsoft.com/office/powerpoint/2010/main" val="16110923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259164-7304-46F1-A6AB-84FC08237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ED14C8-D7DC-47C0-AC25-5E927BCBA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4ACCF0-A6DC-482B-BED1-90D004D91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4E4538-B2A4-4983-97CB-2685230D3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AC82CC-0A65-4449-8CE4-62C17A092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 a clear decision path for a regional expansion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4DA57C-8415-4C54-BD67-3F2D30722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8B7EAA-2367-4895-AD62-E13FD99DA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7187360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D7DD06-02A7-432B-8376-256BA1D6B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CAB414-8509-44C3-B1AC-3F0CB09D3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BCF5FD-57F1-40A7-9BF8-1EC65D926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90C08F-0E48-40BD-A1E4-2793A3C98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A8A259-EAF6-409F-81E1-8E0D149D4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sample presentation to board of directors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458A59-2F84-4053-8075-57D6DEAA8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8CED33-27B2-4C8C-950D-4F59F1109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B027EA-AE72-4762-804F-E2F201DE6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EC9829-ABDC-44BB-AC7E-CB419178B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sample presentation to board of directors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AF5ED4-E7DA-4C2F-8E82-BCD734AE7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788D20-68C9-4135-A217-2BC81A61A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14FE47-E94C-4840-9E50-B7E082498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D897AD-8595-406B-A249-AD6C9A5C2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936FCB-4BE9-4A86-A028-1BBFFDAA8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 a clear decision path for a regio…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DE177F-CA0B-4AE9-B2B5-2D63C462D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523384-3A6A-401E-96B4-F964CB28D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B6CDE4-A3FA-4E94-B665-AA937CC9E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B7A1B6-269E-4BB3-883B-233ADD5C6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3F229D-DC6E-4377-AFA5-5E51E6AB4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Request approval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899232-8399-4A5D-888C-58523A32D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7868749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39E8734-1B6D-47D8-B5DF-E8F8C3DE2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188F3E-C3BB-4D08-89D4-E9419DD61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9D7384-D954-4F97-9877-AE898F8CA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F9EDB2-F319-4876-BDA2-C7E0588CF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7C1D93-F815-4E29-BFD7-E34026F5A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D510A9-8941-41E5-AFE9-E24FF738A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F58FF1-398D-42F5-AFA9-94E5F3BD6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87593C-C763-4F91-BB74-650709357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B91D04-0041-47B0-88A4-26ECB999D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business case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078A35-5D20-4D8B-8C2E-8EC83855D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AE97B4-3672-4ABD-83FC-6C20D6500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974A56-E9FC-4ACB-872A-52DBDE2CB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488894-0920-40B1-B75A-AA133B8D5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market fit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09695F-9CA8-45A5-B4B7-D6460B81E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CB7CF0-829F-4590-A4F9-FE9C2E89B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CAA480-CAD2-4A20-AFFB-C6222848F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EE9368-8637-4DA3-9ED0-2B95814BD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Compare rollout options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B1A5A1-B2AB-41A6-987C-03485666C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CC7318-87F8-4764-8C43-0ED704666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C0607F-CF04-49B0-9942-F7768251A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C173DC-EAB7-4077-AD6C-570F9A9D2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 on risks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67E47F-4CB8-49CA-AF26-6B0F19167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0A73321-F1EF-4661-86D5-6FEA72169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1EEEC2-386B-4F6A-9746-1031095F9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C27A571-5890-4938-AF42-F42A63F1B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Request approval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17799C2-AFB4-4757-B54D-8D92F81B1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6443161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3564BC-74E6-46B2-BAB3-A2B5F14F5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BB9CBA-052E-4C5B-8104-B8CE513F5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9C344E-3B2D-4362-9E5D-531EC5414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24479A-FC5B-40EC-9FA4-72F181D6E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7B6D07-5887-45B5-B677-DFCB12BDA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sample presentation to board of directors: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2202C9-9E61-4EE4-B58D-551DD14A6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73C4E9-6397-49DF-992B-9E375A1F2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CF7F14-8B59-43BA-A5AF-C4C9FD1AB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623F47-A0F9-4E9A-8E0E-EF3DACFD0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Proposal lacked a clear decision point.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441F56-FB24-4D31-8F26-417D1D83B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DF4A89-58C0-45DC-8B2A-110BDB938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Risks were scattered across separate notes.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25482E-12A8-4A23-8757-26C066F21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73B986-1925-4C64-8584-75D75205C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Timeline details were hard to follow.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902D14-045D-47B1-8B9C-F4ADD9606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2B84E9-FD24-45C8-A553-18F8EE507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F835B2-D46B-4FD6-AE4B-770C98E47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55E89C-FFAA-4529-9FB2-B145022AE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5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section supports one board-level decision.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10E3B5-20FC-4518-8340-2F2AF775F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1C4E5B-0F22-47E7-849D-900181A5E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Risks are grouped with practical responses.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554EAA-0A65-4090-8C23-B993CAE33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5BA746-27F1-4526-AAE8-7088A499F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rollout path is easy to review at a glance.</a:t>
            </a:r>
          </a:p>
        </p:txBody>
      </p:sp>
    </p:spTree>
    <p:extLst>
      <p:ext uri="{BB962C8B-B14F-4D97-AF65-F5344CB8AC3E}">
        <p14:creationId xmlns:p14="http://schemas.microsoft.com/office/powerpoint/2010/main" val="9084737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0547DC-4FB1-4507-8AE1-E0FB8C4B5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F0D210-3468-456B-9256-34AF082C6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678D05-3192-4A40-97B3-FE35AF5EF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5628BB-E97B-4C74-840E-DD603A43F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97CADB-5856-4532-9F27-60C1609FE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0C51AF-4F2C-441A-835A-91FC5B282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1D62E2-A11A-43D9-92DD-F54204A88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719CD2-F289-406C-BE83-9DEAA0842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641273-0257-49A7-9327-31653E781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BOARD CHAIR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1B5D1C-57C9-4C18-BA90-012507763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concise view of the proposal, risks, and decision required.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DFC6D7-B3E3-4891-9B23-C3A1B327C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EDC289-4EA8-4630-9F2F-4D638BB27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1ABD41-31CB-4038-BF23-8639D6117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D482EC-74C8-41AC-AC0D-814E36BD0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FINANCE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800814-3DA0-4F0C-B068-C408F5828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summary of costs, assumptions, and funding needs.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F383DD-6BB7-4B4E-92B3-B20723610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0A258B-B059-4561-9D94-52F5C6104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D38757-AE0A-4EC1-9E98-9F9372D65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1C9CC6-69D2-4BD6-BDF5-225AAE707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OPERATIONS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1283A2-7AA9-4CF0-83BC-8CA49D1D9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understand execution steps, timing, and resource impact.</a:t>
            </a:r>
          </a:p>
        </p:txBody>
      </p:sp>
    </p:spTree>
    <p:extLst>
      <p:ext uri="{BB962C8B-B14F-4D97-AF65-F5344CB8AC3E}">
        <p14:creationId xmlns:p14="http://schemas.microsoft.com/office/powerpoint/2010/main" val="63330480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D113BFB-7CE7-4E96-9BD6-CC69001CC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DF6FE7-7F6F-40E6-9B64-558D9F2B4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AAB3FF-EF87-4445-9164-1C4DED415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735C8D-2885-43D7-A354-CAD442BC9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1F756F-338D-4A42-AC02-8962ADA10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93DB2A-7E54-44E6-A119-5C35C6504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8EDAC2-B77A-48A8-8048-958AF0B83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3DDBB7-E74F-4C7D-A41E-331C950AB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7D175F-BCF3-4D4A-9DD9-988D5F1A7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3E9D92-5979-4FE4-BAA3-43BCFF51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CA6FCB-0C73-4133-AF28-B71C84E7A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business case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FE42D6-6EA6-4BB5-B6B4-C63C33FD6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D65996-D1A2-4A05-A700-A770B1103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A47144-A93D-4CD9-B15A-618B248D8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1D3594-3930-4D5C-8F88-FF45A39C0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6ED42F-B1A7-4645-BF7F-B96B644C3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337BE3-6A70-4A5E-8EC8-88E18DB5D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market fit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F55FCC-E7C2-4FEE-8ADC-148A55328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B35692-02E9-4318-8C0C-C7561E454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EFD3C9-707D-46CC-B302-765B20D82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41D2D2-B222-4509-9456-FF47834C1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967796-5235-41E6-8E18-F81F35912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DED15D-E686-449F-B08F-FF70A128D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015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Compare rollout options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F1FE1F9-C6D0-49CA-813D-0D5DBAB19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3690F1D-DE86-443A-A1B2-FC62BC8F7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8FDAD50-E433-4730-BF89-B5C2559FD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1458729-E4A9-4482-9666-79723B8C4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2056DCB-FCA2-44E0-BF5B-71F0B8479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D9F19AF-B746-4C53-A4A5-76D98BBB6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 on risks</a:t>
            </a:r>
          </a:p>
        </p:txBody>
      </p:sp>
    </p:spTree>
    <p:extLst>
      <p:ext uri="{BB962C8B-B14F-4D97-AF65-F5344CB8AC3E}">
        <p14:creationId xmlns:p14="http://schemas.microsoft.com/office/powerpoint/2010/main" val="17345592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D1B6F3-8802-4D92-AEFA-10E0C7307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5DC676-A459-4F77-A0EB-BF2AABDF6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57D9D4-C93F-4850-883F-E642C1FAF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31D565-2D0E-417D-AE6E-CCD06B0D9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00C74A-ACAD-4361-B544-1869DB6EB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5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sample presentation to board of directors: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691B5E-FE33-4BE0-B523-3EC98EB61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8CC996-4178-4806-83C3-DED670B8B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47A0C0-1002-4A3C-AE30-4AFF7333F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Should Northstar Health Services open two new clinics in the East Bay first?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FFC730-99E8-4169-9C75-AFB0A3E1E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467AA0-D926-4673-AEF6-688EACF1D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3ABB4D-0438-4DAF-9FAB-D7775C620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DE8E8A-E630-4BCE-9795-861AAF238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market fit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017581-99B4-46B4-9EFD-B9413F847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13D398-20BE-43BA-8ACB-1039C433E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DE3088-3747-419D-9CDE-CD40DADFB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Compare rollout options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B88D4E-ECC1-4BEE-B387-52F05EFB3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9C0B3B-7830-42A1-81D6-26487BDFB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72AF94-5AE1-4827-A6E8-BFDF1A6D1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Request approval</a:t>
            </a:r>
          </a:p>
        </p:txBody>
      </p:sp>
    </p:spTree>
    <p:extLst>
      <p:ext uri="{BB962C8B-B14F-4D97-AF65-F5344CB8AC3E}">
        <p14:creationId xmlns:p14="http://schemas.microsoft.com/office/powerpoint/2010/main" val="81217388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E4EF305-A4C6-4BF9-848D-B5885D5E4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442F80-57F1-4FDF-B211-156409D90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9EA2B1-1B41-4CEE-AAF4-1B39FB32C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60A739-6EC6-4EA3-A610-1B9BBB2F8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45A166-FC66-4F5F-94B6-77007666A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sample presentation to board of directors: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AA13EE-D86A-4D7A-9F16-90EC5DFF0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BCF63D-AAC1-4CEB-8B50-B64D23887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D81C87-5270-4DBE-B4C9-4CB2774E9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DE3ADD-FC78-41BC-97FE-90EF1173B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business case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01A908-1690-408A-ADC9-1E6F16074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F3BBFB-951E-4BD0-A436-158EDC3DD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C9832C-C472-4C86-BC03-2CDC6981A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E84F22-B60A-44B1-88B0-F8032E76E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10E60E-3B4F-4FFB-BF41-A3A798608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market fit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637184-A227-4482-80D9-31C35FEDD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C0CF65-F953-4E5F-95EE-640277C62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DEABC6-F4EF-46B5-8A4D-DBB348365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74B412-4A56-45C7-9A5D-7E4E7214D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F77C3B-6DC6-4352-90D1-8CC179E0F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Compare rollout options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713403-A6F3-4FF9-92DC-70740A8EB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5CFAD1-6871-438D-99F7-A55BCE142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16FA4F-31A1-4EE8-B4AF-C641559BD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8A69C2-0F8B-435D-8BEE-560724773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11B9D6-BB9A-4F15-9A51-B333DBE98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Request approval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22448B0-87F2-4EF9-BF3F-44F2EDBAB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3544172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51CC36-B88F-44E9-BD3E-0C21F5650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EA01DB-9CAE-4872-8097-C83A103D8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37055A-E57C-461C-971D-6C45A6930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Ready for board discussion and approval.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893C35-432D-4B27-8D7A-520C859CD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9834EA-FE8B-452D-BD95-BF9063C82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828E5A-37EA-4A90-B75E-536392B57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61F039-A830-4D2A-8EAF-931DCC0CC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2240354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2026-10-01T22:32:18.5110000Z</dcterms:created>
  <dcterms:modified xsi:type="dcterms:W3CDTF">2026-10-01T22:32:18.5110000Z</dcterms:modified>
</coreProperties>
</file>