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2401cff52574e73" /><Relationship Type="http://schemas.openxmlformats.org/officeDocument/2006/relationships/extended-properties" Target="/docProps/app.xml" Id="R0a14ed01cffd4df0" /><Relationship Type="http://schemas.openxmlformats.org/officeDocument/2006/relationships/officeDocument" Target="/ppt/presentation.xml" Id="R95d9808bd34341c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85672ca878d4110"/>
  </p:sldMasterIdLst>
  <p:notesMasterIdLst>
    <p:notesMasterId xmlns:r="http://schemas.openxmlformats.org/officeDocument/2006/relationships" r:id="Rb1c0fe9a060f4474"/>
  </p:notesMasterIdLst>
  <p:sldIdLst>
    <p:sldId xmlns:r="http://schemas.openxmlformats.org/officeDocument/2006/relationships" id="256" r:id="R83a52643cca641f8"/>
    <p:sldId xmlns:r="http://schemas.openxmlformats.org/officeDocument/2006/relationships" id="257" r:id="Redf3ee16e3fe4789"/>
    <p:sldId xmlns:r="http://schemas.openxmlformats.org/officeDocument/2006/relationships" id="258" r:id="R5efe808aad6d4ce9"/>
    <p:sldId xmlns:r="http://schemas.openxmlformats.org/officeDocument/2006/relationships" id="259" r:id="Rc9da601839e74e5e"/>
    <p:sldId xmlns:r="http://schemas.openxmlformats.org/officeDocument/2006/relationships" id="260" r:id="R64ce059699224b7a"/>
    <p:sldId xmlns:r="http://schemas.openxmlformats.org/officeDocument/2006/relationships" id="261" r:id="Rd6b9757b71ed4f61"/>
    <p:sldId xmlns:r="http://schemas.openxmlformats.org/officeDocument/2006/relationships" id="262" r:id="R8089e445ba43430a"/>
    <p:sldId xmlns:r="http://schemas.openxmlformats.org/officeDocument/2006/relationships" id="263" r:id="R3b9d8d4c26994927"/>
    <p:sldId xmlns:r="http://schemas.openxmlformats.org/officeDocument/2006/relationships" id="264" r:id="Rb64258cfc7624894"/>
    <p:sldId xmlns:r="http://schemas.openxmlformats.org/officeDocument/2006/relationships" id="265" r:id="Rc92aa59af6914430"/>
    <p:sldId xmlns:r="http://schemas.openxmlformats.org/officeDocument/2006/relationships" id="266" r:id="R88f8265a94c549c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6feafdf3a784378" /><Relationship Type="http://schemas.openxmlformats.org/officeDocument/2006/relationships/slideMaster" Target="/ppt/slideMasters/slideMaster1.xml" Id="R185672ca878d4110" /><Relationship Type="http://schemas.openxmlformats.org/officeDocument/2006/relationships/notesMaster" Target="/ppt/notesMasters/notesMaster1.xml" Id="Rb1c0fe9a060f4474" /><Relationship Type="http://schemas.openxmlformats.org/officeDocument/2006/relationships/presProps" Target="/ppt/presProps.xml" Id="Rc92b603a86e14733" /><Relationship Type="http://schemas.openxmlformats.org/officeDocument/2006/relationships/tableStyles" Target="/ppt/tableStyles.xml" Id="R825880c148104330" /><Relationship Type="http://schemas.openxmlformats.org/officeDocument/2006/relationships/slide" Target="/ppt/slides/slide1.xml" Id="R83a52643cca641f8" /><Relationship Type="http://schemas.openxmlformats.org/officeDocument/2006/relationships/slide" Target="/ppt/slides/slide2.xml" Id="Redf3ee16e3fe4789" /><Relationship Type="http://schemas.openxmlformats.org/officeDocument/2006/relationships/slide" Target="/ppt/slides/slide3.xml" Id="R5efe808aad6d4ce9" /><Relationship Type="http://schemas.openxmlformats.org/officeDocument/2006/relationships/slide" Target="/ppt/slides/slide4.xml" Id="Rc9da601839e74e5e" /><Relationship Type="http://schemas.openxmlformats.org/officeDocument/2006/relationships/slide" Target="/ppt/slides/slide5.xml" Id="R64ce059699224b7a" /><Relationship Type="http://schemas.openxmlformats.org/officeDocument/2006/relationships/slide" Target="/ppt/slides/slide6.xml" Id="Rd6b9757b71ed4f61" /><Relationship Type="http://schemas.openxmlformats.org/officeDocument/2006/relationships/slide" Target="/ppt/slides/slide7.xml" Id="R8089e445ba43430a" /><Relationship Type="http://schemas.openxmlformats.org/officeDocument/2006/relationships/slide" Target="/ppt/slides/slide8.xml" Id="R3b9d8d4c26994927" /><Relationship Type="http://schemas.openxmlformats.org/officeDocument/2006/relationships/slide" Target="/ppt/slides/slide9.xml" Id="Rb64258cfc7624894" /><Relationship Type="http://schemas.openxmlformats.org/officeDocument/2006/relationships/slide" Target="/ppt/slides/slide10.xml" Id="Rc92aa59af6914430" /><Relationship Type="http://schemas.openxmlformats.org/officeDocument/2006/relationships/slide" Target="/ppt/slides/slide11.xml" Id="R88f8265a94c549c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4839bf94778416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9579dfb38d54ae9" /><Relationship Type="http://schemas.openxmlformats.org/officeDocument/2006/relationships/notesMaster" Target="/ppt/notesMasters/notesMaster1.xml" Id="R2662d39cd2184f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ca9f97c1a704ca4" /><Relationship Type="http://schemas.openxmlformats.org/officeDocument/2006/relationships/notesMaster" Target="/ppt/notesMasters/notesMaster1.xml" Id="R89e1dd3b77c94ee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d02ea04aae24fb0" /><Relationship Type="http://schemas.openxmlformats.org/officeDocument/2006/relationships/notesMaster" Target="/ppt/notesMasters/notesMaster1.xml" Id="R26916658fd9d47a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36d50089c674c91" /><Relationship Type="http://schemas.openxmlformats.org/officeDocument/2006/relationships/notesMaster" Target="/ppt/notesMasters/notesMaster1.xml" Id="R98592dd33e08403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c2189611c2c4087" /><Relationship Type="http://schemas.openxmlformats.org/officeDocument/2006/relationships/notesMaster" Target="/ppt/notesMasters/notesMaster1.xml" Id="Rc38c678b015d454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2ae273349404f8f" /><Relationship Type="http://schemas.openxmlformats.org/officeDocument/2006/relationships/notesMaster" Target="/ppt/notesMasters/notesMaster1.xml" Id="R97260aecf3e24ed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65a3b91a7e547d1" /><Relationship Type="http://schemas.openxmlformats.org/officeDocument/2006/relationships/notesMaster" Target="/ppt/notesMasters/notesMaster1.xml" Id="Rcdbf1efcc00342b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afd8f3a49f849e3" /><Relationship Type="http://schemas.openxmlformats.org/officeDocument/2006/relationships/notesMaster" Target="/ppt/notesMasters/notesMaster1.xml" Id="R49c3b2d4ffe4486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c5d5662e0604a28" /><Relationship Type="http://schemas.openxmlformats.org/officeDocument/2006/relationships/notesMaster" Target="/ppt/notesMasters/notesMaster1.xml" Id="Rf07f6c23660b4c2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599f26c46564ce8" /><Relationship Type="http://schemas.openxmlformats.org/officeDocument/2006/relationships/notesMaster" Target="/ppt/notesMasters/notesMaster1.xml" Id="Rcde915e115cd423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a8e5cf84f0d4f47" /><Relationship Type="http://schemas.openxmlformats.org/officeDocument/2006/relationships/notesMaster" Target="/ppt/notesMasters/notesMaster1.xml" Id="R74ce3177962a443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50089cf2354b8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6a5849f19d34901" /><Relationship Type="http://schemas.openxmlformats.org/officeDocument/2006/relationships/slideLayout" Target="/ppt/slideLayouts/slideLayout1.xml" Id="R59da2972fbb246c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9da2972fbb246c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8b5fd80cd446d4" /><Relationship Type="http://schemas.openxmlformats.org/officeDocument/2006/relationships/image" Target="/ppt/media/image.png" Id="R0ac30491154043f4" /><Relationship Type="http://schemas.openxmlformats.org/officeDocument/2006/relationships/notesSlide" Target="/ppt/notesSlides/notesSlide1.xml" Id="R2caa8b485507484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833e7b2b134df1" /><Relationship Type="http://schemas.openxmlformats.org/officeDocument/2006/relationships/notesSlide" Target="/ppt/notesSlides/notesSlide2.xml" Id="R813ededfe54d449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ab35f621c64714" /><Relationship Type="http://schemas.openxmlformats.org/officeDocument/2006/relationships/notesSlide" Target="/ppt/notesSlides/notesSlide3.xml" Id="R6da02dc1e3b847e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89bd79483c4ec7" /><Relationship Type="http://schemas.openxmlformats.org/officeDocument/2006/relationships/notesSlide" Target="/ppt/notesSlides/notesSlide4.xml" Id="Rd3e4f83e55b0486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ec1bc07d80421e" /><Relationship Type="http://schemas.openxmlformats.org/officeDocument/2006/relationships/notesSlide" Target="/ppt/notesSlides/notesSlide5.xml" Id="R658f24c6baac469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30f4a272c44811" /><Relationship Type="http://schemas.openxmlformats.org/officeDocument/2006/relationships/notesSlide" Target="/ppt/notesSlides/notesSlide6.xml" Id="R5953a0ac5efc4ac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a754a0b0f34a4c" /><Relationship Type="http://schemas.openxmlformats.org/officeDocument/2006/relationships/notesSlide" Target="/ppt/notesSlides/notesSlide7.xml" Id="R1d769d5255664fc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32a971bd3943e3" /><Relationship Type="http://schemas.openxmlformats.org/officeDocument/2006/relationships/notesSlide" Target="/ppt/notesSlides/notesSlide8.xml" Id="R563fcf158cdd416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4baf86d41f4798" /><Relationship Type="http://schemas.openxmlformats.org/officeDocument/2006/relationships/notesSlide" Target="/ppt/notesSlides/notesSlide9.xml" Id="R6aad8c919f3040a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776407e3c041f0" /><Relationship Type="http://schemas.openxmlformats.org/officeDocument/2006/relationships/notesSlide" Target="/ppt/notesSlides/notesSlide10.xml" Id="R39cbbb4ab23345a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9f73c2087349a9" /><Relationship Type="http://schemas.openxmlformats.org/officeDocument/2006/relationships/notesSlide" Target="/ppt/notesSlides/notesSlide11.xml" Id="Rbfc398764fc64e8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66ACD9-CE4F-479A-9F71-369EE1346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2A960D-8AE7-4FE6-A2F3-946DF2B25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F8A29C-5663-4E2D-9985-C7819BBE8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Sample Storyboard For Short Film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42AE13-6E43-44B7-8517-4A1FFD47B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rooftop chase pushes Mara to choose between fame and saving her brother.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2A3A34-DA64-47D7-A22A-D210B9C6E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93772E-8B4A-477F-8870-451C23F88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A89DD9-6BB0-4999-8FF7-41CC618C4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5C0F66-EB24-4676-8726-B3CD31B54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c30491154043f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1922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57BF1A-13ED-49E4-86B8-31F3EB6E8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06A22D-2638-4269-BAAE-10CCAEB44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E9FEFB-1D3B-4128-AA76-252DB7134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BC53D8-D1A7-487C-80E5-C73938E2E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D27890-AB22-4162-B623-06EC3ECF6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sample storyboard for short film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6A1A86-FA07-4561-A42D-8C7E61E55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6BA3F1-1D1D-48E3-A02F-00B612D7A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27446B-7267-4EE8-AA10-C7832ACF9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50572C-7A24-4DAD-A743-612F5B615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the alarm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2558A2-EF1E-44F7-B6F9-59436ADC2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00DA85-5ED6-477E-AFE8-214D375F5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4FA6F7-551A-483B-81EC-08E05F18F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Rising Tension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1A7ED1-5B26-48CD-AC24-07FE487E1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Mara's motive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AE2A00-1F71-4797-ABA4-52ED7C1D1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074D18-CA45-4377-B4F0-A8D6C209D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8E393B-34AC-4622-8ADD-DB449D9E1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Climax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B950C4-B438-4D31-8995-F8CEC3BE3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Escalate the rooftop chase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7CFA76-B760-4B12-A3A8-81CDB38A9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165896-8405-43E0-9A6F-0D1101DAE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262A3C-96EA-40E1-B9B4-582761A1D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Resolution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255B60-46C1-42B4-8781-5DB2732C8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Force the final choice</a:t>
            </a:r>
          </a:p>
        </p:txBody>
      </p:sp>
    </p:spTree>
    <p:extLst>
      <p:ext uri="{BB962C8B-B14F-4D97-AF65-F5344CB8AC3E}">
        <p14:creationId xmlns:p14="http://schemas.microsoft.com/office/powerpoint/2010/main" val="5201265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31975A-6151-4038-BF02-16C49DEAB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7252E7-64A3-429D-9E8F-23260E6F6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C15BBC-1B56-4F3A-98DF-FCE1060CD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D1AD5D-08EB-4A50-A9EC-18CA39DE1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54975E-A6E0-4470-9F8A-C3BD31FDF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tense short film about loyalty, risk, and one final choice.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22C931-EB86-49AE-A1A6-52C216E6D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93EC2F-C0B2-4DA0-8B24-3307FF7CB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872949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5BD2EF-1B5D-481F-9D95-12FD2CCBA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6E896E-C052-4814-897D-7C6438E5A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8D0449-B665-41E6-A116-F4289408B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1B56BE-2883-45F9-B47A-7850CD949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FDFDA9-E53A-40A4-A537-E668717AC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sample storyboard for short film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17CE81-39FF-4953-8251-1EADC01B7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28947C-31FB-4EC4-A263-E076BE260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20192D-2BA6-4062-8850-0EF188B17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6DB1E7-072F-4C98-B48E-8EC196E76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sample storyboard for short film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A16589-90BD-4C43-98E0-5DA41325A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E6BDFB-0A78-4095-AD6D-3D238D5CF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6F850B-756F-40E3-9E15-BDC57E5E7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7BC675-E237-45F8-82DA-41D57BCEE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F3677D-51D5-471A-B93E-7E66292A5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tense short film about loyalty, risk, 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BBB636-13D1-4FE8-9EF2-E1542BB5D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36EE97-4DFF-4247-ABE3-4CC47C84E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D5111F-06D9-4B8D-8E02-842A5269F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7086CB-E1FC-4EDB-A9BB-6B8FD273A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ED39DE-915B-4297-A803-2710EC95B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End on a quiet beat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192373-F4C8-433D-825A-648D77D2E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462521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DE6E092-7B3F-4CCA-96DB-E2100C435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2B01D4-C77E-46C4-9724-AA4337A14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0A84F9-0423-4362-AEF4-75F9439B9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BA7661-5DD6-4B2F-8E12-C60727A51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C2A152-DD36-4B70-B45D-DE3A95BF1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633D71-ACEA-41E1-A85D-B27FC6AC3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FA2A61-4189-4A05-B6F2-2C0B35639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EA4E4F-96B8-4AD7-B75E-4C1BBBC99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9E77C3-6BA9-4959-8226-825C7FCBD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 with the alarm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AA7F4E-AE79-4D9F-A681-7D65F6A52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C40E49-31E8-48A6-A20F-F2784C7A0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E21CCC-22B1-4265-ACE1-E9A53817A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F0010E-DD88-49CF-BB54-800425E42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Reveal Mara's motive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CC268D-2080-4BD9-9183-985AEAFA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3E1B29-7DB1-45BF-9A24-922DB7E3C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8AA157-7B42-4301-8D88-897C5A20B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3D749D-2B79-4647-A73C-2B1EB91DA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Escalate the rooftop chase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5F9F49-54D2-4BC0-9A38-933867665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6C56F1-DF48-4696-9C5A-3D9F87866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BCA79D-31C1-4535-9641-920032F4C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2748F3-7744-4DAD-A76D-EF4C9347F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Force the final choice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C443AB-B531-4E3D-BD17-5577997D4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D4DD0A-168F-4FCF-A0DF-E927A4CDA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D836EA1-E487-4D9E-B584-FDDCCC64D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7C451E9-AF95-4EBE-ABC5-5EB817039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on a quiet beat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9A08EB3-8EAC-4CB4-88D9-3768861FB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907996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AE670A-3658-4351-AE99-949A9C7DE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B13CDC-B769-49F3-BFFD-CFBD3CA1C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01705D-7A05-4F11-97FF-9409A955B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A23350-D1BE-44F5-BA1E-4FF4CC179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D2C29B-A3AD-441D-B949-6A32EB32C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sample storyboard for short film: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06E08D-F82F-40D3-9433-00E29380D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FD542E-EBA1-4CF3-B479-6D9E2ED87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7ADEA6-A2B6-4BF2-9209-02F7308C3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E5626D-AD99-44DE-9F3E-B78247A95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Scenes feel disconnected and flat.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54418B-3956-4212-9C13-DACF910BA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ACEC06-428D-4DC2-ABEF-66313BD53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conflict starts too late.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AB9ACD-D6FC-4C73-A318-56652A3B4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8D6A31-7DE6-4B76-AD16-683AA2DB2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ending lacks emotional payoff.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136DA0-1C94-4A2C-B9BC-1A10FF568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9C1775-79D3-46E4-8FCC-C420D9A2E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D58C75-6E32-41E9-A49F-0FDD13539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CB9374-F1BE-4513-BEF9-42A5C112F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drives the next choice.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1F0E2A-C025-44CE-947E-FC1EAA9B7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43BAB5-07E5-4C91-A5C6-C9C78E2E7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stakes are clear from the start.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B704DD-0B38-4011-A704-4B06FE924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B725B7-7E3E-4334-974F-2F67A87DA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image lands with meaning.</a:t>
            </a:r>
          </a:p>
        </p:txBody>
      </p:sp>
    </p:spTree>
    <p:extLst>
      <p:ext uri="{BB962C8B-B14F-4D97-AF65-F5344CB8AC3E}">
        <p14:creationId xmlns:p14="http://schemas.microsoft.com/office/powerpoint/2010/main" val="19672613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946758-D6D1-4891-8EA8-16AD98321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3AA570-A736-4665-A669-3E1931B93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178DC1-DA3C-4ADC-9CD5-5F9CEDD51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6C7FE9-6DD0-463A-A330-EE722E004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1315D1-8340-4B8F-B1CB-9628E6288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82FA2C-92FD-4776-B444-0858C39DD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8886D4-175F-4F5E-8E75-5764598AC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B95A36-7656-4D32-883F-5FF212DEB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37C972-1E05-4B41-A671-8116701EF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EC493F-3671-4642-B2CE-E116289B2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scene-by-scene example to study pacing and visual storytelling.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5C6446-5EEA-493B-93F1-DF4228E29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2D468C-B4EA-44EA-9AA2-9772857E6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86AD9B-0EAF-444A-B086-801C9097A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2EC278-EAA3-4210-BE42-AAB7E8071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A5AC5E-16F6-42B3-858C-BA0E4CCD8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pitching a short film with emotional stakes.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23C180-E77F-476A-BA41-1E66A7097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917B40-3442-4D81-90E9-B07C9A84F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908B85-5BE6-400A-8C9B-5965BD8E0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A2AC01-ED9A-4944-8CBE-0031359E2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DE87DC-DCDD-4468-BA55-318660788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compact story arc that shows how to build suspense in few scenes.</a:t>
            </a:r>
          </a:p>
        </p:txBody>
      </p:sp>
    </p:spTree>
    <p:extLst>
      <p:ext uri="{BB962C8B-B14F-4D97-AF65-F5344CB8AC3E}">
        <p14:creationId xmlns:p14="http://schemas.microsoft.com/office/powerpoint/2010/main" val="3691231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6D40152-7796-40F9-960E-DCCBBFFF2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329191-1FCB-424A-8269-6043AA75A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D6F92E-0466-48D4-BA60-B44AB8E23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D0ADFA-522C-497E-B9A4-E47722D40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F3CD5D-9698-4DDA-9B86-127F60B29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30518B-D1D5-40F6-8BEE-6788303F3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817B25-3CC6-4DB1-AC8F-76C41BEC6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2E5141-8921-4DEE-A89D-38ECB1CD5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83C2AC-E5E3-40D9-A1AC-D9E5EFED7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710DDF-5336-4B1B-8AFD-C0E344247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D08DEC-4E20-45B8-A4BE-FEAFAA8EC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 with the alarm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0F7E4B-6B86-4833-97E7-D5B9FA4E3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577A96-836D-4E3D-8B7C-68522075F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A3FA69-4EC5-4F7C-BEEC-B365627BB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C7D993-345F-4B5D-88B3-BEDCE6424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05EDBB-4007-456D-9443-5C5794D7E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324999-0A6B-4B91-912D-988AB8CA7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Reveal Mara's motive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9142E3-8B73-4698-8004-A52270480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9DFAE2-F0D6-4158-A53E-2FD5A89F1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7B2893-22B2-47DD-B3BD-017394F68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0F10C3-F010-445C-9E95-95F72FCCA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334CED-89C7-4B06-9875-4FF96AAAB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88B639-528A-4561-A912-AA7E3E331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Escalate the rooftop chase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5D47A3F-D95C-4EA6-9EEE-8056A243B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2C710E-2ED2-4C3A-BE9E-38CB687CB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96A024-DC54-45D8-B0BB-932DE3263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6E4CBFE-F039-4819-8393-B8EF62030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6E308C5-F711-4419-BBEB-EED956B96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2369129-ABAA-45A9-84C1-58C266927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Force the final choice</a:t>
            </a:r>
          </a:p>
        </p:txBody>
      </p:sp>
    </p:spTree>
    <p:extLst>
      <p:ext uri="{BB962C8B-B14F-4D97-AF65-F5344CB8AC3E}">
        <p14:creationId xmlns:p14="http://schemas.microsoft.com/office/powerpoint/2010/main" val="71081563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442B12-2C8A-4883-977A-60012412F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EAF497-EE66-49B5-ABD5-2E6166146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245ADB-5A57-4753-9A50-5FD2EC88F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345F53-9590-4A43-8A19-7E1A70546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CFC973-D755-4CE5-9EDF-43C03F82B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sample storyboard for short film: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8D6FFF-C1BA-481D-834A-243088C92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E633F6-82A1-4E04-A2C1-6FB41BF27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F6472F-B099-41BC-9903-32252D497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does Mara's rooftop decision turn a simple chase into a memorable short film?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DD8BD6-B07F-4F95-8CD3-072984FFC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BE6D14-0BDD-4571-BD76-DEF661985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DA9C80-1DA8-4637-89A4-D5DC1D08D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5706D4-45F3-4AFF-91E7-BF686A201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Mara's motive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E5B7E7-5BC0-4D8D-9C9B-09FD9BCF6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CE1C72-4B14-4242-B4FC-B982E2CC4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6F89CE-20FC-4891-B48E-B785BACF9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Escalate the rooftop chase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5EA2AD-73D5-48F3-9489-26251D497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5849F3-D29E-4C20-B9C4-F4888EF8F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B99150-7E26-47CC-B9B2-1158B98F4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a quiet beat</a:t>
            </a:r>
          </a:p>
        </p:txBody>
      </p:sp>
    </p:spTree>
    <p:extLst>
      <p:ext uri="{BB962C8B-B14F-4D97-AF65-F5344CB8AC3E}">
        <p14:creationId xmlns:p14="http://schemas.microsoft.com/office/powerpoint/2010/main" val="111353036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992D194-FA8D-4D20-B7DA-5BD51AA70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7A39DB-DD8E-46E4-B67F-126F2AA76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1B8CC2-71EB-4227-BFB2-CEAE1776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6B74C7-AE23-4D22-8C28-B2E4CAFE6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41CED0-3501-4AD4-B8FC-09A861150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sample storyboard for short film: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DDAFCE-6317-4F57-A7E4-B19ADE3D7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482BF2-F01F-4CF5-AAC6-1F5AC227E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E8AC9B-EC5B-40A9-8958-0963BD9F7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22FCA4-93FD-45D1-ADDA-30665D733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 with the alarm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010F85-55D3-4107-B25C-E39AF8A24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F2C260-320F-4298-958C-5C8C1A1EE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903FE3-AC02-4008-B903-5670BEE60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5F8751-FCF5-470D-B3EA-80CA4573E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B78DDF-8F9D-4131-AB28-386A409A4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Reveal Mara's motive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09581B-74AA-4F7E-BAD3-FC341824F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662E46-1B6A-4227-9294-A64A2E1BC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6A2A09-BFDC-470B-8D85-D7A1C3760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50FCA0-24FD-46FE-A961-EC5665384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B14E10-5202-4215-A0CE-EC07D30A0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Escalate the rooftop chase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CD9914-0973-4EE4-AF03-ED4638E9E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69BE83-DF5D-4C97-8876-06CCD0E4A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A90335-B02E-4693-9C0F-ACC81C842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BD3DE8-BDED-46DD-A232-D2069971F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D3A017-19E9-442A-BB6D-6F73E15B3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on a quiet beat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C81DA7-BEF2-489F-BB4E-107BA83E4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796932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4591D8-E6D7-4DAE-9F2E-D0458B48E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3703CA-BD0C-4BE2-A44D-1F1C64E8A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3CC30D-D659-4C7B-989F-4E2448FFF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this arc to shape a sharper, more cinematic short.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2E55D2-3E2B-4BDB-97B8-7CD595456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717BEC-A52B-4140-98FE-3B708F80F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C1AB8B-2758-4016-A6ED-9F6CCE229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23DC54-C655-43A3-AE92-1B07C2A0C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451506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2026-10-01T20:56:47.8270000Z</dcterms:created>
  <dcterms:modified xsi:type="dcterms:W3CDTF">2026-10-01T20:56:47.8270000Z</dcterms:modified>
</coreProperties>
</file>