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7573e34a4ef42bf" /><Relationship Type="http://schemas.openxmlformats.org/officeDocument/2006/relationships/extended-properties" Target="/docProps/app.xml" Id="Rb7dd66c052ec4c07" /><Relationship Type="http://schemas.openxmlformats.org/officeDocument/2006/relationships/officeDocument" Target="/ppt/presentation.xml" Id="R761e309e8c2b4ba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a8cb4fccd874176"/>
  </p:sldMasterIdLst>
  <p:notesMasterIdLst>
    <p:notesMasterId xmlns:r="http://schemas.openxmlformats.org/officeDocument/2006/relationships" r:id="R82bec8532f2c4c25"/>
  </p:notesMasterIdLst>
  <p:sldIdLst>
    <p:sldId xmlns:r="http://schemas.openxmlformats.org/officeDocument/2006/relationships" id="256" r:id="Re198a3d323fd4de8"/>
    <p:sldId xmlns:r="http://schemas.openxmlformats.org/officeDocument/2006/relationships" id="257" r:id="Rcb122ae30c08461e"/>
    <p:sldId xmlns:r="http://schemas.openxmlformats.org/officeDocument/2006/relationships" id="258" r:id="R62043664dcb6459e"/>
    <p:sldId xmlns:r="http://schemas.openxmlformats.org/officeDocument/2006/relationships" id="259" r:id="R8b3a52bf87574aae"/>
    <p:sldId xmlns:r="http://schemas.openxmlformats.org/officeDocument/2006/relationships" id="260" r:id="Rfcae2fd39d1a4299"/>
    <p:sldId xmlns:r="http://schemas.openxmlformats.org/officeDocument/2006/relationships" id="261" r:id="R5b19e5f0ddc244f5"/>
    <p:sldId xmlns:r="http://schemas.openxmlformats.org/officeDocument/2006/relationships" id="262" r:id="R0844cfdb7b544a68"/>
    <p:sldId xmlns:r="http://schemas.openxmlformats.org/officeDocument/2006/relationships" id="263" r:id="R1928e26c94d64262"/>
    <p:sldId xmlns:r="http://schemas.openxmlformats.org/officeDocument/2006/relationships" id="264" r:id="R04ac0fcae0074a50"/>
    <p:sldId xmlns:r="http://schemas.openxmlformats.org/officeDocument/2006/relationships" id="265" r:id="R45c0aa9710974ab5"/>
    <p:sldId xmlns:r="http://schemas.openxmlformats.org/officeDocument/2006/relationships" id="266" r:id="Ra71135a7312b4c6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d8f7acb316a4aa6" /><Relationship Type="http://schemas.openxmlformats.org/officeDocument/2006/relationships/slideMaster" Target="/ppt/slideMasters/slideMaster1.xml" Id="Rda8cb4fccd874176" /><Relationship Type="http://schemas.openxmlformats.org/officeDocument/2006/relationships/notesMaster" Target="/ppt/notesMasters/notesMaster1.xml" Id="R82bec8532f2c4c25" /><Relationship Type="http://schemas.openxmlformats.org/officeDocument/2006/relationships/presProps" Target="/ppt/presProps.xml" Id="R5fd7cfc9e0c74de5" /><Relationship Type="http://schemas.openxmlformats.org/officeDocument/2006/relationships/tableStyles" Target="/ppt/tableStyles.xml" Id="R71609c47e6b84783" /><Relationship Type="http://schemas.openxmlformats.org/officeDocument/2006/relationships/slide" Target="/ppt/slides/slide1.xml" Id="Re198a3d323fd4de8" /><Relationship Type="http://schemas.openxmlformats.org/officeDocument/2006/relationships/slide" Target="/ppt/slides/slide2.xml" Id="Rcb122ae30c08461e" /><Relationship Type="http://schemas.openxmlformats.org/officeDocument/2006/relationships/slide" Target="/ppt/slides/slide3.xml" Id="R62043664dcb6459e" /><Relationship Type="http://schemas.openxmlformats.org/officeDocument/2006/relationships/slide" Target="/ppt/slides/slide4.xml" Id="R8b3a52bf87574aae" /><Relationship Type="http://schemas.openxmlformats.org/officeDocument/2006/relationships/slide" Target="/ppt/slides/slide5.xml" Id="Rfcae2fd39d1a4299" /><Relationship Type="http://schemas.openxmlformats.org/officeDocument/2006/relationships/slide" Target="/ppt/slides/slide6.xml" Id="R5b19e5f0ddc244f5" /><Relationship Type="http://schemas.openxmlformats.org/officeDocument/2006/relationships/slide" Target="/ppt/slides/slide7.xml" Id="R0844cfdb7b544a68" /><Relationship Type="http://schemas.openxmlformats.org/officeDocument/2006/relationships/slide" Target="/ppt/slides/slide8.xml" Id="R1928e26c94d64262" /><Relationship Type="http://schemas.openxmlformats.org/officeDocument/2006/relationships/slide" Target="/ppt/slides/slide9.xml" Id="R04ac0fcae0074a50" /><Relationship Type="http://schemas.openxmlformats.org/officeDocument/2006/relationships/slide" Target="/ppt/slides/slide10.xml" Id="R45c0aa9710974ab5" /><Relationship Type="http://schemas.openxmlformats.org/officeDocument/2006/relationships/slide" Target="/ppt/slides/slide11.xml" Id="Ra71135a7312b4c6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c8276f0582e499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a7c416266a94862" /><Relationship Type="http://schemas.openxmlformats.org/officeDocument/2006/relationships/notesMaster" Target="/ppt/notesMasters/notesMaster1.xml" Id="R324ce4bb9a9f4d5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66a5a87b4234f98" /><Relationship Type="http://schemas.openxmlformats.org/officeDocument/2006/relationships/notesMaster" Target="/ppt/notesMasters/notesMaster1.xml" Id="R250226e570534d8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a9509efacce4790" /><Relationship Type="http://schemas.openxmlformats.org/officeDocument/2006/relationships/notesMaster" Target="/ppt/notesMasters/notesMaster1.xml" Id="R56591a0d0cc44be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aae43e257994325" /><Relationship Type="http://schemas.openxmlformats.org/officeDocument/2006/relationships/notesMaster" Target="/ppt/notesMasters/notesMaster1.xml" Id="Rc4939aac0ce04cf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e9971e2425e4f93" /><Relationship Type="http://schemas.openxmlformats.org/officeDocument/2006/relationships/notesMaster" Target="/ppt/notesMasters/notesMaster1.xml" Id="R7168e6770908458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a93798c44fc4ff9" /><Relationship Type="http://schemas.openxmlformats.org/officeDocument/2006/relationships/notesMaster" Target="/ppt/notesMasters/notesMaster1.xml" Id="R568b4a3a41294d2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e497381bcfd4eb0" /><Relationship Type="http://schemas.openxmlformats.org/officeDocument/2006/relationships/notesMaster" Target="/ppt/notesMasters/notesMaster1.xml" Id="R3690fd0ec00940c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671ae6439084c11" /><Relationship Type="http://schemas.openxmlformats.org/officeDocument/2006/relationships/notesMaster" Target="/ppt/notesMasters/notesMaster1.xml" Id="R7445f3dca8894b1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e95c4f47b114651" /><Relationship Type="http://schemas.openxmlformats.org/officeDocument/2006/relationships/notesMaster" Target="/ppt/notesMasters/notesMaster1.xml" Id="R171ee462c3da489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bef61cf49d146ff" /><Relationship Type="http://schemas.openxmlformats.org/officeDocument/2006/relationships/notesMaster" Target="/ppt/notesMasters/notesMaster1.xml" Id="Rb1374c3d2c9748f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edb6031cc5e4808" /><Relationship Type="http://schemas.openxmlformats.org/officeDocument/2006/relationships/notesMaster" Target="/ppt/notesMasters/notesMaster1.xml" Id="R2e55ffa0eff74bd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580fc515ca84c7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a5988f1bc964e43" /><Relationship Type="http://schemas.openxmlformats.org/officeDocument/2006/relationships/slideLayout" Target="/ppt/slideLayouts/slideLayout1.xml" Id="R1ade2b134e574c2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ade2b134e574c2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bd156c6daf488b" /><Relationship Type="http://schemas.openxmlformats.org/officeDocument/2006/relationships/image" Target="/ppt/media/image.png" Id="R11d2a3220d984ec8" /><Relationship Type="http://schemas.openxmlformats.org/officeDocument/2006/relationships/notesSlide" Target="/ppt/notesSlides/notesSlide1.xml" Id="R1f40917a1a8a4ce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4a4e7153b84a59" /><Relationship Type="http://schemas.openxmlformats.org/officeDocument/2006/relationships/notesSlide" Target="/ppt/notesSlides/notesSlide2.xml" Id="R69fcc6c8abb0458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85df0d480c4e3d" /><Relationship Type="http://schemas.openxmlformats.org/officeDocument/2006/relationships/notesSlide" Target="/ppt/notesSlides/notesSlide3.xml" Id="R84c0cd4011684f4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e4ee34b00849aa" /><Relationship Type="http://schemas.openxmlformats.org/officeDocument/2006/relationships/notesSlide" Target="/ppt/notesSlides/notesSlide4.xml" Id="R895b1412c853446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7403441b34401b" /><Relationship Type="http://schemas.openxmlformats.org/officeDocument/2006/relationships/notesSlide" Target="/ppt/notesSlides/notesSlide5.xml" Id="R2a0de78a88ae499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849e05f0a34a8e" /><Relationship Type="http://schemas.openxmlformats.org/officeDocument/2006/relationships/notesSlide" Target="/ppt/notesSlides/notesSlide6.xml" Id="Ra1c3af6d16fd4fe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0ca98d11ff4b9f" /><Relationship Type="http://schemas.openxmlformats.org/officeDocument/2006/relationships/notesSlide" Target="/ppt/notesSlides/notesSlide7.xml" Id="Re48e52935c6f4af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ed3d3eaa944173" /><Relationship Type="http://schemas.openxmlformats.org/officeDocument/2006/relationships/notesSlide" Target="/ppt/notesSlides/notesSlide8.xml" Id="R9ad19053410c4b1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8ac3f8a1e644b6" /><Relationship Type="http://schemas.openxmlformats.org/officeDocument/2006/relationships/notesSlide" Target="/ppt/notesSlides/notesSlide9.xml" Id="R8d23c14a7eab40c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7db477daab4051" /><Relationship Type="http://schemas.openxmlformats.org/officeDocument/2006/relationships/notesSlide" Target="/ppt/notesSlides/notesSlide10.xml" Id="Rb1ad98654a1d441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386486195d4315" /><Relationship Type="http://schemas.openxmlformats.org/officeDocument/2006/relationships/notesSlide" Target="/ppt/notesSlides/notesSlide11.xml" Id="R775e468fc1eb42f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238557-5079-4AAE-8427-7FE7B8E54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22DDDE-B618-4795-AF8D-7DE9D83BD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EDE4C9-C697-4E34-8ACB-2C1D3F1D4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Sample Storyboard For Video Production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92B064-C26B-43BE-883D-3A07D1643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coffee brand maps a 30-second ad from first sip to final pour.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97726C-9DF2-435E-9939-B8B28F780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ADAD29-C3F3-4D8B-AC44-74D1DDC86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756283-F59B-428A-8FDA-FA712E994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ACBA02-4D53-48A9-A83B-DAAF33D59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d2a3220d984ec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32649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F78BE3F-0DDB-4E4A-A371-C48377948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144079-313F-487D-AA65-662BBE0D4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BDCAA2-FED3-4754-8755-8595055F8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063E4A-4D3C-436A-82E6-8B3EF693C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355D36-EC8B-4B0E-A344-CBDCCE086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sample storyboard for video production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4EB1F0-FECB-48A1-87E3-E19D45799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20747B-1BC4-40DC-AA1D-2BE176AE6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2870DF-3654-49D1-9DED-117371F33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5BE05A-F60B-4488-94C8-85D575242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opening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5278F4-DE75-46C1-AC14-3390433E6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42FF78-1FAC-4D3C-B320-32C6CD975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1B11C4-0E6F-447A-8285-02BC3BB41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Product Reveal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DF4DA2-BC77-4791-B800-64F1F2BD4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first pour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0714F1-A778-47D6-9C40-5D55BAE24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E724E9-A63E-436A-B269-C1BD86578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7D0872-106D-493B-9CFA-6D0DF20F3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Key Moments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9967F7-3467-4623-A08A-186C2ACB8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Capture close-up details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81E2F0-EC36-48C0-80B1-16DEB239B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AB93B2-63DC-4EBC-B664-43E182F5A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8E16F3-D731-4537-9CE7-D494B9FEA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Frame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653C3A-ED41-440D-B756-430509575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voiceover cue</a:t>
            </a:r>
          </a:p>
        </p:txBody>
      </p:sp>
    </p:spTree>
    <p:extLst>
      <p:ext uri="{BB962C8B-B14F-4D97-AF65-F5344CB8AC3E}">
        <p14:creationId xmlns:p14="http://schemas.microsoft.com/office/powerpoint/2010/main" val="72511590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408558-7847-4E14-8BA4-31CCBC721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3F8025-88BD-470C-9C53-CA46128E9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77C636-91EA-47A8-A92B-2027DB07D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C6998A-B269-4541-B390-2DEB2C25B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417942-26ED-4429-8D4D-B63DD1141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Turn a simple product story into clear scenes.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C11AA0-5BEB-4513-92BE-3AED0791D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E7E220-E823-4F25-962A-90DE022C8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1168113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141FE1-A314-4D59-B79D-B5286935A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4E16BD-8740-4968-91FF-5F351C09E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97D89B-93D6-4D89-BD50-294BEB03D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61BD26-C200-46C3-8424-3BD1680BA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5EE93B-F6E4-4C7D-A21E-D888B32EA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sample storyboard for video production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1FB789-97CD-4AAD-810F-0C5EC387E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B7B3C0-FD94-4AE6-9058-8D3049CD4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FCDBED-1436-4CC7-BDDA-4726B240D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35CB79-91DC-4470-96FF-1297B86FD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sample storyboard for video production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CE893B-0CA2-4874-AEE3-D057D6A56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FC58F4-F840-4C1F-BDFE-8D7B8BBC7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63B8F6-74A7-4437-88FA-CEF75871B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C28342-7196-4E8A-B927-EBFAFF45D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C79A35-2C57-457A-B396-D1FB1714A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simple product story into clear sc…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E60520-B2D7-4800-A344-E54925E4D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57ED82-0818-4C36-A27C-447874556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3D7BBA-FDF8-4244-A62E-415CD9F0B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69A9BD-B2E6-4092-968D-D04ABBD86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B4B507-317F-41CB-B3B2-30DFAED71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&amp; Film: End with logo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26022B-8071-4A5B-9CAF-42CA4CA33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78261403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C263FD5-6A79-4C53-8C78-9C5D00920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A6DFF9-DC65-48BA-9705-839696437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84487A-50DB-4873-837B-EED7174A6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06474B-707F-4CEA-A028-BD3713A45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9645D1-6252-4670-A4C1-1666BE47F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3B04D5-13DA-47D4-AB0E-C609DCEEC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0AB3E0-8B4C-4C84-B026-4155B4BBD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AD041A-22AB-45A5-A70D-71F27870F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3E1A7A-83D0-4A49-85EB-B53EF7265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opening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196473-0929-4FAA-9EBE-134886B65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47A219-8C09-490B-BE51-25A7F5486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D2E53A-F8AB-4D4E-A9DF-FD6FE3CDE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9B5143-1128-4167-A676-345EA54AF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first pour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C898F4-D46F-47B8-9346-C984BEA2C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EDD7D9-273F-4FC2-8166-DB956878F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A44327-DAE4-4044-9604-98AE5738F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4D74AE-D9C6-417E-9C91-D8EC611FA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Capture close-up details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19B4A5-70A2-4237-AD8B-91233E139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58499E-642E-4A51-8F50-2F2DCBA1A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06D5D4-CE85-4268-B5D8-B5BA16F11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2317B2-D1B4-4C35-893B-FCD41CAE8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voiceover cue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080FEB-4868-45CF-9A49-A5DD57EE6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220B833-03FC-4313-A057-1E9FE98DB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98CEF35-457A-4B7C-AB48-1AAE1FE16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4E01423-9E14-48EF-B648-D073A6892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End with logo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A081703-A9B0-443F-AA05-FA1B6B4A4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6052534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93D76F5-BB13-4219-B435-CC1953157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5ECCAC-0229-41F8-9709-0588F31CB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4F56DA-41D4-4C62-A5A5-D80B64CBD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3C3EB2-5105-4B62-9C71-C07DD9CA3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80E3C4-E5A9-4B0F-87A2-C30E51088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sample storyboard for video production: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759A22-1BBD-470F-945C-9D5683B40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8E70FC-3F40-4281-BB7B-382409EA8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552BF9-B267-4BE8-B7E4-BF1549B53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0FFF4F-4FAA-43F5-B65B-A628CD879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3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ad idea feels scattered across notes.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EC5E95-AE21-4F4C-8FC3-452D4950B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E32C27-B2B5-4636-AF0B-A9345DE03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shoot order is hard to follow.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1E0F67-B8EB-461F-B777-78EC94653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8C59A6-4CDB-4FB9-A014-C19D487C6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9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ending lands without a clear brand cue.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E78731-6CF0-45B0-BD8D-03F9BB43D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7B55E6-BD7C-4D6F-9253-3742F27F3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8C8F9C-43DC-40DF-A058-11E5C135D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56091B-E731-4B62-8B6A-A85BD1E7B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shot has a clear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FCA357-AD9A-4839-B9E5-886EE2F2B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041314-5E27-465D-A872-566F0AC13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from hook to finish.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D0B0BB-035F-4505-B27F-A374860DF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976BB4-1AA5-42A1-9FFB-A73909C7D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frame reinforces the brand.</a:t>
            </a:r>
          </a:p>
        </p:txBody>
      </p:sp>
    </p:spTree>
    <p:extLst>
      <p:ext uri="{BB962C8B-B14F-4D97-AF65-F5344CB8AC3E}">
        <p14:creationId xmlns:p14="http://schemas.microsoft.com/office/powerpoint/2010/main" val="116544973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4E36D8-F4C2-475E-A5CD-72E568068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296233-C882-4944-BD60-4FC4F0D33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68FBDD-BD33-49E5-85B0-9A9D47A2B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7E9493-EF1C-4125-9C11-D35C4520F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7407C0-1D64-46B8-9303-0137F7C06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CC72E5-560C-4392-84CA-1C71D20DD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46097A-1F53-475D-A3D6-0783689C3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D4E456-D920-426C-9B68-52FFB6FF5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4C6010-308E-4888-9384-EC699952A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CREATIVE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F655BF-4A38-4FE5-97AF-DA227F3AC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visual plan that keeps the shot list and message aligned.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EFAD03-A23D-4556-B55C-993A06553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84BECE-50E5-445C-8D9B-246024F3E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7014D6-D980-40D7-A522-E2905EEEF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9E92D7-D8B1-4E6D-86D7-DBBDAF6B7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B7398C-A9BE-42BD-8D77-3430F23B0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each scene to reflect the product tone and campaign goal.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45762C-FCB9-433F-8B31-41DF06884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0F90AB-E3DA-4CD0-A48C-46C0431FF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79CD36-55CC-45B6-8896-51FF352FE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54C579-EF31-4C06-8176-778C1563E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EDITOR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A873AE-9EB4-49B0-86AE-A4B0900FD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sequence to assemble footage and pacing quickly.</a:t>
            </a:r>
          </a:p>
        </p:txBody>
      </p:sp>
    </p:spTree>
    <p:extLst>
      <p:ext uri="{BB962C8B-B14F-4D97-AF65-F5344CB8AC3E}">
        <p14:creationId xmlns:p14="http://schemas.microsoft.com/office/powerpoint/2010/main" val="173629852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F45A83B-227A-4D76-BFBF-0C5B38FDC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B95CDA-1D8A-4FD9-83C9-8E91CDAF1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EAE952-439A-4905-9189-3B0126C1B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83B494-27E0-4713-905A-3C6B2CC03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464A9F-C02F-4722-B635-E2C3F6383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A4CE50-85BE-4CCB-AA54-AD8EDB7C0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5F9A81-388A-4382-BA40-091AE0AD1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71B998-EC4F-45FB-8901-F6D026FD2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64839C-589D-4C3A-8B08-70A712D5E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F2C60F-7C1E-4A1A-AD81-76CB61C10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3860B5-9200-4AE5-8F43-AD8FE4DF2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opening mood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17A415-CA61-4D74-890F-C64FC30F4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4F96D3-65C2-4E5A-BB26-A7F4B9364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611B28-8C9B-401B-9438-9ED18F68E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085FBF-E2D0-49FE-99FE-21B54DDB6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EFAED3-6023-4F26-AF6D-92CE62B71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8D5A47-3BAE-4C28-96CF-E405A2023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first pour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7DC748-DAB0-4F88-B956-5884BAEF5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A74D71-3524-42A6-8421-599E2A36E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F13F25-927E-42F5-8D2E-AAAD633B0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A3A00E-7583-4B2C-954F-83F237DA7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F7785B1-AB88-45CF-A221-DEC7CF969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104002E-E849-4775-9F87-5A7D0562F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95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Capture close-up details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2CE11BD-00CB-4DF9-8E00-C40C3B240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42024D9-5093-4BEB-B4EC-E49BC5D0C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F87440A-2EF7-4D07-B4B0-65B121F63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6E75FD4-4DCC-4B23-B12C-EA98D5CCD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AF0BEDB-EDC7-44F2-8A99-40A771BAC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5CAFC37-7E04-4BEB-A7C7-8506571D9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voiceover cue</a:t>
            </a:r>
          </a:p>
        </p:txBody>
      </p:sp>
    </p:spTree>
    <p:extLst>
      <p:ext uri="{BB962C8B-B14F-4D97-AF65-F5344CB8AC3E}">
        <p14:creationId xmlns:p14="http://schemas.microsoft.com/office/powerpoint/2010/main" val="99742085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579075-6796-4441-976A-10667F24F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81303A-20EB-4AC8-9275-59C33F357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54D122-5A3A-4398-82C0-7F0BC6B09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C466F6-1257-4FA5-B393-DA39DEBC1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AA8765-7A1C-4B59-9569-DDF79FC30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07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sample storyboard for video production: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EBF08A-B8F5-4331-96FC-CD4ED623E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8473A2-5864-4EBE-91FD-F7888AB13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729550-4776-4EA4-AC2F-FCAD94A7B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storyboard guide a coffee ad from first impression to memorable finish?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11CF70-08F7-475E-AC48-A0DC01FAE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D38D7C-9CB2-471A-B7F7-2845461C1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1F5384-3DF4-49A0-BDF0-B250F2884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99997F-B428-40F1-8B53-5328B6049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first pour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AB0890-D153-437A-BB8F-DDCA3DCC9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8AE2B3-0C86-45DF-B18C-E28B31B5E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2308D0-05CC-42DA-B6D1-2858F1B7D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Capture close-up details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A53AE2-E705-46C4-9AC6-76146595D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2ACC6E-C1A7-4E7D-B643-CAE2683C3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E9D04D-839C-4B51-8A95-27EED3D75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logo</a:t>
            </a:r>
          </a:p>
        </p:txBody>
      </p:sp>
    </p:spTree>
    <p:extLst>
      <p:ext uri="{BB962C8B-B14F-4D97-AF65-F5344CB8AC3E}">
        <p14:creationId xmlns:p14="http://schemas.microsoft.com/office/powerpoint/2010/main" val="52001523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672E1CF-FD14-4A57-84B7-8D07BD5EF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E8FEF8-8589-4780-A9AF-0D85C86AA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83A06D-B8E4-4435-9E29-CD89370C0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99AD4D-1858-4F77-BEB7-B9DB986A4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72863F-8E53-45BA-9DB0-CF0ABF36A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sample storyboard for video production: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CE77F9-39B9-413D-98C3-E36A9E4CA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8B1197-1206-4A1E-B46B-5CB73DDD5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5DC5F1-5529-4358-8B9C-FCD66E74C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792879-A8B4-441E-843C-CDBDF0670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opening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30EFBE-E372-4BFA-AEB1-8B132D3F5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6BD07C-B38D-4655-A288-C7F908922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33CB58-5C41-4DD4-81EA-300A9A234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A2F9D9-876A-49F5-96EF-70D717CE5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A2E3DD-D65B-4FC7-9B5C-004B13764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first pour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5D2DC1-DD39-40E9-8F91-63C2869B9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2F7CE4-018D-4CE1-AF8C-E02980123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5DB74E-FBC8-4253-A2E0-8545A3518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AE5FE0-9B77-4DB7-B5B0-EED8A8875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67C0B6-1A78-44A3-AB0E-52562AEDF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Capture close-up details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2AAF9C-C536-4595-BD6A-7DA1A97C3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83B984-AD9E-4903-AA0C-18270DFBA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26F1D5-A99F-4D73-B35E-9B8944034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06B800-E0B2-41F9-B559-CCDABE830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C15D159-85F1-4B2E-A96D-01B18171D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End with logo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E4636DD-40A1-4FFA-9878-4E3A79857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1376711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267ADF-4FE6-4119-A702-2747195C3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2AAFFC-8153-46BF-82AF-3F897C208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75624D-FEF9-49FC-B6BC-6E45C8944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the shot. Shape the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F0CD05-AE7F-4CEE-97E3-C662B5127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1FD8F6-5D46-4921-AE9A-067F19ACA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43863A-F22E-457E-86ED-84D9D4B75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160291-2A31-4524-8FD4-599CEBD0A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193976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2026-10-01T23:16:35.3170000Z</dcterms:created>
  <dcterms:modified xsi:type="dcterms:W3CDTF">2026-10-01T23:16:35.3170000Z</dcterms:modified>
</coreProperties>
</file>