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305640262d4c06" /><Relationship Type="http://schemas.openxmlformats.org/officeDocument/2006/relationships/extended-properties" Target="/docProps/app.xml" Id="R43979d3035cf411c" /><Relationship Type="http://schemas.openxmlformats.org/officeDocument/2006/relationships/officeDocument" Target="/ppt/presentation.xml" Id="R224f6a12729740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aeecbb0d044327"/>
  </p:sldMasterIdLst>
  <p:notesMasterIdLst>
    <p:notesMasterId xmlns:r="http://schemas.openxmlformats.org/officeDocument/2006/relationships" r:id="Rd074496ccd2f4402"/>
  </p:notesMasterIdLst>
  <p:sldIdLst>
    <p:sldId xmlns:r="http://schemas.openxmlformats.org/officeDocument/2006/relationships" id="256" r:id="Rea15a20426fe4722"/>
    <p:sldId xmlns:r="http://schemas.openxmlformats.org/officeDocument/2006/relationships" id="257" r:id="R614567350eeb402e"/>
    <p:sldId xmlns:r="http://schemas.openxmlformats.org/officeDocument/2006/relationships" id="258" r:id="R47d8a7cbb7614ded"/>
    <p:sldId xmlns:r="http://schemas.openxmlformats.org/officeDocument/2006/relationships" id="259" r:id="R729c1dc237c541f4"/>
    <p:sldId xmlns:r="http://schemas.openxmlformats.org/officeDocument/2006/relationships" id="260" r:id="R50682ffb49d5425f"/>
    <p:sldId xmlns:r="http://schemas.openxmlformats.org/officeDocument/2006/relationships" id="261" r:id="R46e501f5d92b49db"/>
    <p:sldId xmlns:r="http://schemas.openxmlformats.org/officeDocument/2006/relationships" id="262" r:id="R9dcc151194f44869"/>
    <p:sldId xmlns:r="http://schemas.openxmlformats.org/officeDocument/2006/relationships" id="263" r:id="R951c39863555425c"/>
    <p:sldId xmlns:r="http://schemas.openxmlformats.org/officeDocument/2006/relationships" id="264" r:id="R8ff4214ede064d06"/>
    <p:sldId xmlns:r="http://schemas.openxmlformats.org/officeDocument/2006/relationships" id="265" r:id="Rf148df4113d94595"/>
    <p:sldId xmlns:r="http://schemas.openxmlformats.org/officeDocument/2006/relationships" id="266" r:id="R87c47a2919c248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5f2175a1384fc9" /><Relationship Type="http://schemas.openxmlformats.org/officeDocument/2006/relationships/slideMaster" Target="/ppt/slideMasters/slideMaster1.xml" Id="Rd3aeecbb0d044327" /><Relationship Type="http://schemas.openxmlformats.org/officeDocument/2006/relationships/notesMaster" Target="/ppt/notesMasters/notesMaster1.xml" Id="Rd074496ccd2f4402" /><Relationship Type="http://schemas.openxmlformats.org/officeDocument/2006/relationships/presProps" Target="/ppt/presProps.xml" Id="Re1ab05253080422a" /><Relationship Type="http://schemas.openxmlformats.org/officeDocument/2006/relationships/tableStyles" Target="/ppt/tableStyles.xml" Id="Rce32c09432fd4d87" /><Relationship Type="http://schemas.openxmlformats.org/officeDocument/2006/relationships/slide" Target="/ppt/slides/slide1.xml" Id="Rea15a20426fe4722" /><Relationship Type="http://schemas.openxmlformats.org/officeDocument/2006/relationships/slide" Target="/ppt/slides/slide2.xml" Id="R614567350eeb402e" /><Relationship Type="http://schemas.openxmlformats.org/officeDocument/2006/relationships/slide" Target="/ppt/slides/slide3.xml" Id="R47d8a7cbb7614ded" /><Relationship Type="http://schemas.openxmlformats.org/officeDocument/2006/relationships/slide" Target="/ppt/slides/slide4.xml" Id="R729c1dc237c541f4" /><Relationship Type="http://schemas.openxmlformats.org/officeDocument/2006/relationships/slide" Target="/ppt/slides/slide5.xml" Id="R50682ffb49d5425f" /><Relationship Type="http://schemas.openxmlformats.org/officeDocument/2006/relationships/slide" Target="/ppt/slides/slide6.xml" Id="R46e501f5d92b49db" /><Relationship Type="http://schemas.openxmlformats.org/officeDocument/2006/relationships/slide" Target="/ppt/slides/slide7.xml" Id="R9dcc151194f44869" /><Relationship Type="http://schemas.openxmlformats.org/officeDocument/2006/relationships/slide" Target="/ppt/slides/slide8.xml" Id="R951c39863555425c" /><Relationship Type="http://schemas.openxmlformats.org/officeDocument/2006/relationships/slide" Target="/ppt/slides/slide9.xml" Id="R8ff4214ede064d06" /><Relationship Type="http://schemas.openxmlformats.org/officeDocument/2006/relationships/slide" Target="/ppt/slides/slide10.xml" Id="Rf148df4113d94595" /><Relationship Type="http://schemas.openxmlformats.org/officeDocument/2006/relationships/slide" Target="/ppt/slides/slide11.xml" Id="R87c47a2919c248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2f26c5464a4e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2ca1ddd4774186" /><Relationship Type="http://schemas.openxmlformats.org/officeDocument/2006/relationships/notesMaster" Target="/ppt/notesMasters/notesMaster1.xml" Id="R05743f13675647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38da4177104353" /><Relationship Type="http://schemas.openxmlformats.org/officeDocument/2006/relationships/notesMaster" Target="/ppt/notesMasters/notesMaster1.xml" Id="R211665ea9f054e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c99fb550714bc2" /><Relationship Type="http://schemas.openxmlformats.org/officeDocument/2006/relationships/notesMaster" Target="/ppt/notesMasters/notesMaster1.xml" Id="R64f240bbe01345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7be6ee09924f9f" /><Relationship Type="http://schemas.openxmlformats.org/officeDocument/2006/relationships/notesMaster" Target="/ppt/notesMasters/notesMaster1.xml" Id="R1a3d1a5645ed47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2b45108dbc47ef" /><Relationship Type="http://schemas.openxmlformats.org/officeDocument/2006/relationships/notesMaster" Target="/ppt/notesMasters/notesMaster1.xml" Id="R122f481115f048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36d626df594ce9" /><Relationship Type="http://schemas.openxmlformats.org/officeDocument/2006/relationships/notesMaster" Target="/ppt/notesMasters/notesMaster1.xml" Id="Rf3ddf9e01af945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321b756e10467e" /><Relationship Type="http://schemas.openxmlformats.org/officeDocument/2006/relationships/notesMaster" Target="/ppt/notesMasters/notesMaster1.xml" Id="R28404ddf53f14f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fe5559b61f40ed" /><Relationship Type="http://schemas.openxmlformats.org/officeDocument/2006/relationships/notesMaster" Target="/ppt/notesMasters/notesMaster1.xml" Id="Ra6140856ecb34f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b76c24ed414aeb" /><Relationship Type="http://schemas.openxmlformats.org/officeDocument/2006/relationships/notesMaster" Target="/ppt/notesMasters/notesMaster1.xml" Id="R312d3f37c7cf4a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a0e7a51a7c4c65" /><Relationship Type="http://schemas.openxmlformats.org/officeDocument/2006/relationships/notesMaster" Target="/ppt/notesMasters/notesMaster1.xml" Id="Rbe0c5c5a5d4341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325a3876964c7f" /><Relationship Type="http://schemas.openxmlformats.org/officeDocument/2006/relationships/notesMaster" Target="/ppt/notesMasters/notesMaster1.xml" Id="R29ccb25b8dbf4a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39aef985854b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66ea08dc494154" /><Relationship Type="http://schemas.openxmlformats.org/officeDocument/2006/relationships/slideLayout" Target="/ppt/slideLayouts/slideLayout1.xml" Id="Rb1b5e7b07aec44b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b5e7b07aec44b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b20bcc27ee4575" /><Relationship Type="http://schemas.openxmlformats.org/officeDocument/2006/relationships/image" Target="/ppt/media/image.png" Id="R771f847e6cf44865" /><Relationship Type="http://schemas.openxmlformats.org/officeDocument/2006/relationships/notesSlide" Target="/ppt/notesSlides/notesSlide1.xml" Id="R02586a8a69944f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273a10d814a39" /><Relationship Type="http://schemas.openxmlformats.org/officeDocument/2006/relationships/notesSlide" Target="/ppt/notesSlides/notesSlide2.xml" Id="Rd59c6597416247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2c7486ba44f08" /><Relationship Type="http://schemas.openxmlformats.org/officeDocument/2006/relationships/notesSlide" Target="/ppt/notesSlides/notesSlide3.xml" Id="R78561cbfae144b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d8fc3d3054060" /><Relationship Type="http://schemas.openxmlformats.org/officeDocument/2006/relationships/notesSlide" Target="/ppt/notesSlides/notesSlide4.xml" Id="R61231b02ed3840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b8c75549644b3" /><Relationship Type="http://schemas.openxmlformats.org/officeDocument/2006/relationships/notesSlide" Target="/ppt/notesSlides/notesSlide5.xml" Id="Re794e9f22a7a48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0608b6f8b464c" /><Relationship Type="http://schemas.openxmlformats.org/officeDocument/2006/relationships/notesSlide" Target="/ppt/notesSlides/notesSlide6.xml" Id="R5cc7e6f71d8747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a8859a11140fd" /><Relationship Type="http://schemas.openxmlformats.org/officeDocument/2006/relationships/notesSlide" Target="/ppt/notesSlides/notesSlide7.xml" Id="R952943694ee442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0c1b765c5c4281" /><Relationship Type="http://schemas.openxmlformats.org/officeDocument/2006/relationships/notesSlide" Target="/ppt/notesSlides/notesSlide8.xml" Id="Re3c83f35226d48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48c171cb348ec" /><Relationship Type="http://schemas.openxmlformats.org/officeDocument/2006/relationships/notesSlide" Target="/ppt/notesSlides/notesSlide9.xml" Id="R74102af67c384e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54926c1ca4a41" /><Relationship Type="http://schemas.openxmlformats.org/officeDocument/2006/relationships/notesSlide" Target="/ppt/notesSlides/notesSlide10.xml" Id="R130bae25afb540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4a11d6dbb4640" /><Relationship Type="http://schemas.openxmlformats.org/officeDocument/2006/relationships/notesSlide" Target="/ppt/notesSlides/notesSlide11.xml" Id="Rca53e8dcffdd44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111E3D-1D72-4380-A9B9-776AC707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07682-1210-46E5-B393-497E7717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F70C1-A066-4BE1-B3D8-71790E9D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36191-EAD3-4C86-8EA3-7156B03A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baker turns a quiet morning routine into a story that brings in new regulars.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22251-5026-42A2-8B34-D02CB36E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6FAA03-296E-4A29-9CA7-100C6FC5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F811D-7338-4AB8-84A9-95942646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DC4B7-34A7-4CBA-A3BA-D48E3D23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f847e6cf4486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722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BB8E7D-9973-4DB6-B1FA-2AA6DE8C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F98EF-FC77-4785-AC8F-FBF7EA97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36301-583D-4895-9789-17338B59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EDC58C-917F-43A8-8308-0D849111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49BD4-8B00-4289-8A17-7FFEEE68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2F956-D712-4413-B99D-FB0A6062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4968DD-DB61-4E94-A07A-44E99475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A6F5A2-6B27-4214-9107-89ABCA4C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Quiet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1B75C-1C7A-4017-A7AD-0E72CFC4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2BC82-3246-4F79-8481-B3DA24BD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79AAF-86C8-4852-9587-9C006D53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F31E3-1390-490E-9B81-E0E21E6D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C865C7-16EB-438F-9D98-7C157B08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main character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22025-71E9-4061-9927-3387B36A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C19B7-0DD6-4C40-97EE-0173ECBB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33BC7F-84F1-4821-9359-8F22C67C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What Changed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8DF6A-1A81-4AF6-8F30-F775F94A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2434D5-DC52-4B0D-A05A-1C2396C0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9DF542-C17C-4C17-8A73-E7B452EBF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F3FE50-612E-4C64-BDE7-53CFEE4E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Lasting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6037A4-66CD-4BC5-91EA-A8F9FEF6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emotion and detail</a:t>
            </a:r>
          </a:p>
        </p:txBody>
      </p:sp>
    </p:spTree>
    <p:extLst>
      <p:ext uri="{BB962C8B-B14F-4D97-AF65-F5344CB8AC3E}">
        <p14:creationId xmlns:p14="http://schemas.microsoft.com/office/powerpoint/2010/main" val="15093438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D21DE-0A14-4242-8585-2A8044FC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D631C-BE94-481E-8E6A-1B8FF69F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FFA32-35B7-4147-BFBD-F85F20C2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992E8-5FD0-455D-8E53-53EA0910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0CD84-6C49-47A2-AF8C-53EFE3B7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small moments build a memorable brand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FCEF3-B6D4-4D80-8C48-400D58C5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6F227-793D-400A-8C13-01BFE2C0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97459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8F21E-8E97-4FE8-B479-20AE46AF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AD167-4511-488B-9F26-03CCEA9E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3C2BB5-B742-40CA-A640-F1143B51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9D19D4-9305-4BB3-9D2D-DB398936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E62E69-D657-4417-8B14-99740FFF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sample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14EE5-42E0-4C82-8810-1F77A951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89F567-F78C-4ABD-9870-660514B0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909FC-2196-490B-9024-F20AC3B4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A7ADC-31A9-47D9-A7A9-56F200A3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5FCE2A-1CAC-4788-A8EE-65D55ADD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9A3D9-6188-4E29-B285-A693F274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3C68C-0480-47DE-8DA8-2AD7472F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A4D846-C5E1-42FB-AC21-B18B8078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48631-E00B-4355-B66C-133EB4CB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small moments build a memorable…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69EFE-7700-4A54-B5BF-3628307E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180427-2ACA-4178-9321-E39EC358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9A1A7-C794-4BEB-A27F-3B7C3CAB7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861D93-E7E5-44D0-AE7B-DC10015A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0545C-85D5-435F-89F6-3DDCF1BD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End with a clear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86A9E8-C491-4C8F-8599-20C687A5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937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426887-B4C5-4F59-9F36-FC1EF835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C5B57-93D9-497E-AEFA-24346B45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9BB778-08AA-4C37-AC0B-E6634F20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4C6D5-85AD-44A0-B2AB-4AE8A701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1AE85-031E-479F-ACEB-2C21B531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80B096-56AF-4AF3-9D01-EF7F7CD6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1D9528-D9AF-48FD-B42C-5FEE7B66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92350-0E98-40DD-9A39-9DA61832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D0C71-20A6-4F7A-8256-0E0B86F3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291BC-B5F2-4A98-829E-A5CB23CF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4CA9E-37E6-412C-9F33-C93120C8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202E7-BB52-4925-B502-A589EACB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1DC34-3114-4F5D-850A-CF3493B6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main character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A6817-0BBF-4AD4-92F9-1C68CD14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F2340F-EAF2-4CAE-8D99-F749C46D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8392BA-6B02-428F-9987-0F680BDD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FC0828-C865-4F85-9911-4A28FF1C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CE21B9-1740-4C4E-A7FA-BD45B6D4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8F4CF0-B03A-4C0D-88C0-B5CBD8D8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D7227F-C978-4769-BD0E-DC1740C6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B1F29C-C616-45EC-A2DA-79730678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emotion and detail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5D10DF-253D-435E-B1E5-76A3FAFD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DA5B87-9A77-4E94-B3D4-2D2A088C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831BD2-7EB9-4827-9573-FF5CFFF1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CD1E62-16BB-458B-89CF-FB81B0AB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71BD97-8022-4EA3-98A7-28EF77B2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26594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DC9CCF-FD0D-48AC-A7E4-417046C1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4FBFF-F9CE-4651-A30B-56C67F2F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46A2B-1D1D-4F6E-A471-C6D7EAA6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9E9632-C496-4DE5-A0F4-B6183C35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7DCF3-FB03-4757-A154-B471A456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2D8AA-6803-4D8D-BA56-436390C6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AC248-0513-46AD-888B-46DF72FF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93D37-D72E-4279-A09C-183FC2B35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86F5FE-E400-4840-BA41-05366DD7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shop feels ordinary and easy to overlook.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0F533F-85A4-4B1E-8B23-BE8DC20E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E4C33-9164-44A0-A85B-39DDB839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Customers buy once but do not remember the brand.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BE793-AA67-4F91-ADD3-287A5F62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713371-EE93-48C8-8697-9F2186A9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struggles to explain what makes it special.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922CE-6872-40F7-99BB-EA8E506E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43A80-05FB-458B-96BB-1FA6F354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C680FC-2624-43E7-8D7A-DD5B2348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A4814-82A2-4827-8CDD-66284936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gives the shop a clear personality.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439BF-B37F-4AB4-A0EC-6AE8D7E5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6F35D0-BD9A-4C7C-8B65-5C144647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Regulars begin to connect the bakery with its morning ritual.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AC0B3C-EB5E-4A22-9357-FB2FAADD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DE859-4DDC-479F-876F-D03D5A83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feels warmer and easier to share.</a:t>
            </a:r>
          </a:p>
        </p:txBody>
      </p:sp>
    </p:spTree>
    <p:extLst>
      <p:ext uri="{BB962C8B-B14F-4D97-AF65-F5344CB8AC3E}">
        <p14:creationId xmlns:p14="http://schemas.microsoft.com/office/powerpoint/2010/main" val="2686582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0ED78A-F53D-4B4F-A156-D7BFECC1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9D341-E546-475C-B036-FA0A6622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5FA64-08A4-4D10-B071-6954918B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212D5-2E8B-4A65-8056-A873B193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70A7FA-E3ED-4536-8A2A-FF34E8EB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21EAD-310B-458E-8383-EA04698C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C8054-4CE1-4A2D-95D5-9F3E1931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99C9A-FE9A-4B7D-921B-6CA26545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B77398-4A47-4D22-BA83-A35381A7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SMALL BUSINESS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3EFC71-EDDC-4731-9059-4B57E39F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simple story that makes their brand feel human and easy to remember.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2D6ADB-87D2-4055-8F9B-48683715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37949-90AD-4EFE-B361-F1B26D81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A2E78-9B24-4D57-A049-3E7D803D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141D5-63CE-4641-B11E-795EC3F6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07C18-7277-4038-86E2-29EE67A3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shape a message around a real customer moment.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351F92-8D2B-426D-9F9B-1802B327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CE1710-CD65-4EEE-8E53-FB677D3E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1F40ED-59DF-42D0-B57C-6BA97C7B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4EA83F-A914-42BC-8A14-C4D4860E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F5C76-BAB1-488D-8A78-CC3693E2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narrative that helps audiences understand value quickly.</a:t>
            </a:r>
          </a:p>
        </p:txBody>
      </p:sp>
    </p:spTree>
    <p:extLst>
      <p:ext uri="{BB962C8B-B14F-4D97-AF65-F5344CB8AC3E}">
        <p14:creationId xmlns:p14="http://schemas.microsoft.com/office/powerpoint/2010/main" val="19330057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E178798-9330-4BD2-8075-981123BD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F1054D-8506-45F1-B995-F4C46968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C1972-C294-4430-AE55-492A0B97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BFD9A-BD77-4E92-AC9D-E8069966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DADEA1-30DD-4868-89F8-7281CFDE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50F90-A9B4-4C8C-B2BF-5A54C28F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FB5E5-19C0-497F-A4BD-556F9B53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BD0AC4-BC7D-43FB-BE54-EB5ED357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A6766E-A76F-4BE0-92CC-CB3FA162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60C34-7C06-4219-8AD4-A64EB29F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F5FF8-9C92-459D-AD9A-DB9EAC32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turning point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AB6100-495D-4F60-B7B7-0386DE8C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2BC465-6DE1-41E7-8452-4E0EEFBD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562B1D-E0EE-4F8B-87EB-0203E7D2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482891-72A1-43DE-A220-812D1617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AF9786-9424-4D49-B711-477579C6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B47C84-F9E4-4F72-8C3F-8C464230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main character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C27FBB-FA0A-4511-9FAB-EE0C26BC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577E0B-2A55-4A9D-87FB-1AC1B132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C6066B-E93E-4A5E-9EE1-1205F960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B2F65F-45EE-4F0F-8452-60A30F6B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0FF42D-BF4C-4F1F-87D3-FFE07EBF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C5F0E6-3C79-42A9-9498-7071CBFA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2907E0-EA7C-4C83-BA6E-F4C97B4D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4C491E-F6C7-4A0E-9490-54D5E5DC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99578E-3F23-4D76-A80C-4A7BA408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56FBAD-F18B-4AE5-B04B-3835A42B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066340-854F-4A92-AB26-B051136B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EA249E-1A63-4816-BA6C-5F726AF0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emotion and detail</a:t>
            </a:r>
          </a:p>
        </p:txBody>
      </p:sp>
    </p:spTree>
    <p:extLst>
      <p:ext uri="{BB962C8B-B14F-4D97-AF65-F5344CB8AC3E}">
        <p14:creationId xmlns:p14="http://schemas.microsoft.com/office/powerpoint/2010/main" val="5440400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B12D2A-3649-4FD1-AFB7-3F85A1C6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5696DC-C5C1-41A5-9823-D521A7D8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194B3-019F-4C19-BB97-24E14B19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E0D699-D19C-4FE9-B353-D3D0BDBD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1B421-07A0-4DE3-B500-F089713C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34419-3C2B-42F1-B463-51932117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C3E6E-5AFD-40E4-8026-5DE13544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E7B40-9D62-43C0-A854-D6D8D820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early-morning routine become the story people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0A91C-2946-47E2-A4F9-AEF8DA3A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0FF7C-B88D-4E23-99E0-B5B55EF7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9FB6D9-A00A-4113-AA0F-9FC19887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BA6AB-9687-4016-8C46-5C7EF9BC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main character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F9E86-DF1F-44EE-86B8-C633EC50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AC3F54-0003-4361-BFE6-8A12299E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8548AC-3978-48D7-90DC-E0DB394F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735797-5C93-475C-AA64-38B39E3F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A2B41D-81B1-4893-84F9-959B7E94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3E8518-8E1F-4A52-8767-B4B7F4CD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</p:spTree>
    <p:extLst>
      <p:ext uri="{BB962C8B-B14F-4D97-AF65-F5344CB8AC3E}">
        <p14:creationId xmlns:p14="http://schemas.microsoft.com/office/powerpoint/2010/main" val="1373021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CAAAFA-B319-492E-934B-B2D71C4B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D3B4F-A174-4178-9427-AA74D2E5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F952F-B016-4050-A83D-A014D72D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28AF8-6444-4285-9763-4A3649CB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F2C45-FC98-4EF8-92D7-A5118279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C4CAC-D7FD-43BC-99B9-2C599DC6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2156B-22A9-42AD-BACD-85A081F2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A1125-BEEB-454C-8000-7F0202A6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D3AC9-984E-4588-A0DB-6C838CBA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4932B-DE06-4F95-8999-813A208B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6BA91-CFB8-4B0B-97C5-35C6F7E1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5B6155-FA74-46C2-966E-AA412EA9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101605-D153-4DA6-8CFE-B18BB7D5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F5AC96-DCBD-4C40-BBA0-42B22E5A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main character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1D22A-74AD-44C3-975F-3430CA76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4E7977-3113-47E1-A3BF-264D45E9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0C0CDC-3DD1-4F4A-B9EE-EDE1C76D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72403A-6B2D-4C5D-95D3-B54F12D1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12D16B-A314-42AC-9BA5-72EEEE83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C07E9B-421D-49BA-BA09-68FC525F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D5C1C9-76E2-465C-9AFE-23EFD11F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04E3E0-4675-40B5-A816-903C3B7F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A2B57E-83D0-456B-AF9C-BCC1776C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65D607-259B-4647-A667-1A1F40AD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8F57CC-B007-43B3-8E23-BFAFEBED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366023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03D90-1A21-4151-89E8-2E307FFA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DAB75-8D49-47AC-BD37-6918B83A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AA2057-9F84-443A-8DA1-E5494459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everyday moments into a story worth sharing.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054102-D620-4999-ABC7-18650C38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7D895A-8CDF-4D54-903F-A7DD6F86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9EB63A-0312-4D02-8D56-83C55269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C6337-44C9-48BB-8629-83CC5510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38067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2026-10-01T22:02:14.5490000Z</dcterms:created>
  <dcterms:modified xsi:type="dcterms:W3CDTF">2026-10-01T22:02:14.5490000Z</dcterms:modified>
</coreProperties>
</file>