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1b41231ef643d7" /><Relationship Type="http://schemas.openxmlformats.org/officeDocument/2006/relationships/extended-properties" Target="/docProps/app.xml" Id="Rf9930b0080124d48" /><Relationship Type="http://schemas.openxmlformats.org/officeDocument/2006/relationships/officeDocument" Target="/ppt/presentation.xml" Id="Rfd0be45897374d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fce90adf4f441f"/>
  </p:sldMasterIdLst>
  <p:notesMasterIdLst>
    <p:notesMasterId xmlns:r="http://schemas.openxmlformats.org/officeDocument/2006/relationships" r:id="Rb577abfcba2b4c11"/>
  </p:notesMasterIdLst>
  <p:sldIdLst>
    <p:sldId xmlns:r="http://schemas.openxmlformats.org/officeDocument/2006/relationships" id="256" r:id="R77c77f9220ac4874"/>
    <p:sldId xmlns:r="http://schemas.openxmlformats.org/officeDocument/2006/relationships" id="257" r:id="R440779ad91784299"/>
    <p:sldId xmlns:r="http://schemas.openxmlformats.org/officeDocument/2006/relationships" id="258" r:id="R501732633c604447"/>
    <p:sldId xmlns:r="http://schemas.openxmlformats.org/officeDocument/2006/relationships" id="259" r:id="R9d49009adf124041"/>
    <p:sldId xmlns:r="http://schemas.openxmlformats.org/officeDocument/2006/relationships" id="260" r:id="Ra1665bec54d242af"/>
    <p:sldId xmlns:r="http://schemas.openxmlformats.org/officeDocument/2006/relationships" id="261" r:id="R26abfe2d843f460f"/>
    <p:sldId xmlns:r="http://schemas.openxmlformats.org/officeDocument/2006/relationships" id="262" r:id="R5b4ed40788e147b4"/>
    <p:sldId xmlns:r="http://schemas.openxmlformats.org/officeDocument/2006/relationships" id="263" r:id="Rd0e0b7b3b6f548fe"/>
    <p:sldId xmlns:r="http://schemas.openxmlformats.org/officeDocument/2006/relationships" id="264" r:id="Reebe591b6bf44e11"/>
    <p:sldId xmlns:r="http://schemas.openxmlformats.org/officeDocument/2006/relationships" id="265" r:id="R94208af424264413"/>
    <p:sldId xmlns:r="http://schemas.openxmlformats.org/officeDocument/2006/relationships" id="266" r:id="R912f74acf0dd46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d00339ba8e47d5" /><Relationship Type="http://schemas.openxmlformats.org/officeDocument/2006/relationships/slideMaster" Target="/ppt/slideMasters/slideMaster1.xml" Id="R02fce90adf4f441f" /><Relationship Type="http://schemas.openxmlformats.org/officeDocument/2006/relationships/notesMaster" Target="/ppt/notesMasters/notesMaster1.xml" Id="Rb577abfcba2b4c11" /><Relationship Type="http://schemas.openxmlformats.org/officeDocument/2006/relationships/presProps" Target="/ppt/presProps.xml" Id="Ra2811e90d5f046c4" /><Relationship Type="http://schemas.openxmlformats.org/officeDocument/2006/relationships/tableStyles" Target="/ppt/tableStyles.xml" Id="Rbc66bc03987b4f7f" /><Relationship Type="http://schemas.openxmlformats.org/officeDocument/2006/relationships/slide" Target="/ppt/slides/slide1.xml" Id="R77c77f9220ac4874" /><Relationship Type="http://schemas.openxmlformats.org/officeDocument/2006/relationships/slide" Target="/ppt/slides/slide2.xml" Id="R440779ad91784299" /><Relationship Type="http://schemas.openxmlformats.org/officeDocument/2006/relationships/slide" Target="/ppt/slides/slide3.xml" Id="R501732633c604447" /><Relationship Type="http://schemas.openxmlformats.org/officeDocument/2006/relationships/slide" Target="/ppt/slides/slide4.xml" Id="R9d49009adf124041" /><Relationship Type="http://schemas.openxmlformats.org/officeDocument/2006/relationships/slide" Target="/ppt/slides/slide5.xml" Id="Ra1665bec54d242af" /><Relationship Type="http://schemas.openxmlformats.org/officeDocument/2006/relationships/slide" Target="/ppt/slides/slide6.xml" Id="R26abfe2d843f460f" /><Relationship Type="http://schemas.openxmlformats.org/officeDocument/2006/relationships/slide" Target="/ppt/slides/slide7.xml" Id="R5b4ed40788e147b4" /><Relationship Type="http://schemas.openxmlformats.org/officeDocument/2006/relationships/slide" Target="/ppt/slides/slide8.xml" Id="Rd0e0b7b3b6f548fe" /><Relationship Type="http://schemas.openxmlformats.org/officeDocument/2006/relationships/slide" Target="/ppt/slides/slide9.xml" Id="Reebe591b6bf44e11" /><Relationship Type="http://schemas.openxmlformats.org/officeDocument/2006/relationships/slide" Target="/ppt/slides/slide10.xml" Id="R94208af424264413" /><Relationship Type="http://schemas.openxmlformats.org/officeDocument/2006/relationships/slide" Target="/ppt/slides/slide11.xml" Id="R912f74acf0dd46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7ae30c6e7349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e03c67ab4f4099" /><Relationship Type="http://schemas.openxmlformats.org/officeDocument/2006/relationships/notesMaster" Target="/ppt/notesMasters/notesMaster1.xml" Id="R42765f6d57ef47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ff23a455dd4d06" /><Relationship Type="http://schemas.openxmlformats.org/officeDocument/2006/relationships/notesMaster" Target="/ppt/notesMasters/notesMaster1.xml" Id="R643f18764ea646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adfd45e75e4a7b" /><Relationship Type="http://schemas.openxmlformats.org/officeDocument/2006/relationships/notesMaster" Target="/ppt/notesMasters/notesMaster1.xml" Id="R323593478e7f4a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a43cfc5dbd4da2" /><Relationship Type="http://schemas.openxmlformats.org/officeDocument/2006/relationships/notesMaster" Target="/ppt/notesMasters/notesMaster1.xml" Id="R0a35885724ce43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5981e109dd4e86" /><Relationship Type="http://schemas.openxmlformats.org/officeDocument/2006/relationships/notesMaster" Target="/ppt/notesMasters/notesMaster1.xml" Id="R051cf85c9d5440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4b8d1a0c034204" /><Relationship Type="http://schemas.openxmlformats.org/officeDocument/2006/relationships/notesMaster" Target="/ppt/notesMasters/notesMaster1.xml" Id="R361e12e2608044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8bbd1682f749bc" /><Relationship Type="http://schemas.openxmlformats.org/officeDocument/2006/relationships/notesMaster" Target="/ppt/notesMasters/notesMaster1.xml" Id="Rf5554ac2b8f740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2e48b6c5c24d4f" /><Relationship Type="http://schemas.openxmlformats.org/officeDocument/2006/relationships/notesMaster" Target="/ppt/notesMasters/notesMaster1.xml" Id="Ra96dd7600f2b4e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e2cb6f62cb4c31" /><Relationship Type="http://schemas.openxmlformats.org/officeDocument/2006/relationships/notesMaster" Target="/ppt/notesMasters/notesMaster1.xml" Id="R36e3b6f75dce4b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43ab5cb4a8452a" /><Relationship Type="http://schemas.openxmlformats.org/officeDocument/2006/relationships/notesMaster" Target="/ppt/notesMasters/notesMaster1.xml" Id="R2d416600c48740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8c1e209ea74c9b" /><Relationship Type="http://schemas.openxmlformats.org/officeDocument/2006/relationships/notesMaster" Target="/ppt/notesMasters/notesMaster1.xml" Id="R4da8e51499774f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71d547726746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f569e7578d400a" /><Relationship Type="http://schemas.openxmlformats.org/officeDocument/2006/relationships/slideLayout" Target="/ppt/slideLayouts/slideLayout1.xml" Id="R929d38b041eb44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9d38b041eb44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2307bd5ce4276" /><Relationship Type="http://schemas.openxmlformats.org/officeDocument/2006/relationships/image" Target="/ppt/media/image.png" Id="R3908ae41d8514086" /><Relationship Type="http://schemas.openxmlformats.org/officeDocument/2006/relationships/notesSlide" Target="/ppt/notesSlides/notesSlide1.xml" Id="R8e1ed9e78d9741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213e192984268" /><Relationship Type="http://schemas.openxmlformats.org/officeDocument/2006/relationships/notesSlide" Target="/ppt/notesSlides/notesSlide2.xml" Id="Rf2ead886b9a648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ea50bfb154786" /><Relationship Type="http://schemas.openxmlformats.org/officeDocument/2006/relationships/notesSlide" Target="/ppt/notesSlides/notesSlide3.xml" Id="R76417eb791794e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09dc3a33c4ee6" /><Relationship Type="http://schemas.openxmlformats.org/officeDocument/2006/relationships/notesSlide" Target="/ppt/notesSlides/notesSlide4.xml" Id="R8484419c4b714a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fa396bd0a4e77" /><Relationship Type="http://schemas.openxmlformats.org/officeDocument/2006/relationships/notesSlide" Target="/ppt/notesSlides/notesSlide5.xml" Id="R23ad1fcefcab4f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6041c311d40cb" /><Relationship Type="http://schemas.openxmlformats.org/officeDocument/2006/relationships/notesSlide" Target="/ppt/notesSlides/notesSlide6.xml" Id="Raba70a1c72d547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d34ddea7f4aed" /><Relationship Type="http://schemas.openxmlformats.org/officeDocument/2006/relationships/notesSlide" Target="/ppt/notesSlides/notesSlide7.xml" Id="R636fa4164d9046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95f0d1dd041f3" /><Relationship Type="http://schemas.openxmlformats.org/officeDocument/2006/relationships/notesSlide" Target="/ppt/notesSlides/notesSlide8.xml" Id="R2bb3b8c8562a40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1cbab1a10449c" /><Relationship Type="http://schemas.openxmlformats.org/officeDocument/2006/relationships/notesSlide" Target="/ppt/notesSlides/notesSlide9.xml" Id="R9fb2a0e078904e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f2689de6846c1" /><Relationship Type="http://schemas.openxmlformats.org/officeDocument/2006/relationships/notesSlide" Target="/ppt/notesSlides/notesSlide10.xml" Id="R3e221b986eb34a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e267a008c4e9e" /><Relationship Type="http://schemas.openxmlformats.org/officeDocument/2006/relationships/notesSlide" Target="/ppt/notesSlides/notesSlide11.xml" Id="Rf60106fd05d540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97E207-2BD8-43DB-93AF-4756B982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FE425-3CCD-4545-A291-F1D68294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C4177-E882-448E-8E41-CB738C6A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Science Presentation Background Music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576D4-19BD-4172-A1CF-7F32C01A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team scores a moon-landing demo with calm, cinematic science cues.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6A7DF-B7EC-4621-B7FE-50554ED9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0F377-F007-4D94-9D0F-7DA23093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C63F7-AEA9-45CF-BB7C-8F2B2906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ABDD00-FCD8-43E3-B37A-3721E0FE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8ae41d85140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416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788F09-AED7-4689-A283-D5451AE3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363D9-F2BF-4CC1-92C1-ADB5302D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AE608-85FE-4235-A289-6927CECB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C188B-F4A2-4478-9932-F1E9CD37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0BCE9-921D-4A02-A71D-F919A830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presentation background music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94D93-440A-43B9-A555-34BF9E34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8862B-A197-4DA8-8C42-C72A85B2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3B90C-87DB-482E-A79C-D18E9A42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Mission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F83D3-7BA3-43B4-925F-1BBFDBA6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quiet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B2A88-0AFC-44F5-AB5C-9B51AA10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BCEC2-BAA7-45F3-93ED-D6FE31FEA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F243D9-4F54-46A9-9315-F1460993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Lab Method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550D4D-2749-41D4-BA89-74B9105C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experiment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92C6C-1C98-4D10-9194-2512F8ED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88DB1-C886-4E34-AFD4-7D51094B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A149F0-995C-4CBD-83D0-403408FB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Findings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3E17B-C64B-490C-A786-39982872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7659E6-2C4D-4E75-A4FC-8658F2D0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757A87-05FC-4EE0-B803-9A92F0D1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ADEFB1-D1E4-4412-B3CB-1FB3399E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1843FB-B126-437A-82C0-658C6615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toward the result</a:t>
            </a:r>
          </a:p>
        </p:txBody>
      </p:sp>
    </p:spTree>
    <p:extLst>
      <p:ext uri="{BB962C8B-B14F-4D97-AF65-F5344CB8AC3E}">
        <p14:creationId xmlns:p14="http://schemas.microsoft.com/office/powerpoint/2010/main" val="15487273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09E86-AE6E-4E3D-9D44-2BDF8CDC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CEA40-1CA8-4727-A450-49C42A6D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0E02F-F44A-4E31-9BAD-1918E7EF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A91D3-083C-4A06-9A4E-C6450AB2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E62A8-2890-4334-910D-396D42BD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music to guide a clear, memorable lab-story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06351-D9FD-4E95-9AD8-CFB7B301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42536-5EA2-4A29-81BA-933F146D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09293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C6624B-09AB-4CE8-876A-021D35F0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353B2-4212-4AE3-B7E8-44396544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776FD-D5B4-461F-9D85-BD2D5901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F2012-2CA6-43B2-AFCA-12A73E79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0E693-B3C8-4208-80EA-78D7047B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science presentation background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C7827-CE9D-4A3E-84D7-135934BD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745E2D-102B-4119-8CA6-65488F111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48F7C-A152-4FD2-87FF-D8D69B2E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A442CF-4701-4AD4-9AE5-8A251F5B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presentation background music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B02B46-B9C5-4BC5-AE19-34217F2C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0F5F4-4CF9-459B-B5B8-8F0E63C8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D22FAA-2920-4BA0-926C-56300205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9EA86-C113-43A0-BB9D-52E1FED7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8B0A44-12F8-4B56-9CE0-678B16B5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music to guide a clear, memorable lab…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AD9E18-A734-4562-BE5A-A17AC719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BD0A0C-A4EC-497A-9094-A29035B86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E3333-DCFA-4850-877D-947177E5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2B589-311D-41CC-A56B-7B9A138E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EF924B-D838-422F-8054-9A6DF506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on a strong note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5D3820-23BA-44F6-8C23-096EDA75B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531616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E8B911-3DFC-40D6-A126-F06EFBB9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2BE05-499F-4AE5-A186-6295F543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F48B07-16CD-4D26-9877-D0BF1C85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CB446-D3ED-4FE5-989F-0F8BF7BD1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B6A1D-8346-43E5-B520-6951FB23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27FAA-4788-4E40-89F9-73CF54EF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1E272-4ABE-4E0B-99F8-B03E5312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EF6FD-4422-4D83-98BA-6D68FCBE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D9ABB-E416-436C-9F00-4BD78E0A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quiet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18186D-5F68-4A44-8464-10A46BC7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850D4-8445-49F0-8A3B-09F0E9E2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E3C4C-F489-437B-916A-E2460808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0F8AFC-FF31-4655-A875-B80D9A8E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experiment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DF2E7-E79D-46DB-B9A9-DD5804F9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224E0E-D58E-4652-93EA-F7FA6168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687471-7DFD-41E7-BE63-B1EB7E95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9A9D42-738E-46B1-BC2E-08B07D7F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F89A7F-41C9-4D57-A84D-C3050C9C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6328F4-1FC3-4AE4-9B15-8F908585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BA8085-A77D-456A-AD74-A63ECEDC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7C6747-188E-4910-9912-29D488348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toward the result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1F1B4C-8724-48F0-B4CF-230B2C661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5F1B1C-90C3-42C9-99EA-299103C6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73A3C4-D625-460D-92D8-D2FACBA2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0CFD57-80F9-4FBC-B99A-123D09B3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strong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51F994-57DD-4D42-820C-A59750F8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74410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16FE1-7F15-46A4-9C0C-4D4C697D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F2336-80F6-4278-9FD3-4FBFDC8D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416BC-7EDD-4B63-BFCD-77B5D2A3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E79FF-2801-49C1-8C32-0DCA5993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4517E3-740A-417E-96C5-EA6B2B14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presentation background music: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485DB-3728-4540-A442-01DC9C5A6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78365-58D2-4ABF-ADC1-DD0115DF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2CC7F-FF2F-4B53-AE78-D55094EB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AB2FD8-B9B1-4D88-BACF-77FDF26C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flat and disconnected from the topic.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FAA36-8554-4646-A719-A016F461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8C616D-D869-4094-BA72-1CE0E046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misses the flow between steps.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8BAB0-7F2B-4369-A911-FC4463B4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9F6697-E3B4-4142-9595-3E91A04F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does not leave a clear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7276FA-6D2A-4CF1-A7FA-FE8DAE1D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7E09E-A846-4093-B935-7FE40351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E4138-DF7F-499F-AD5C-A39B5B2F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1E1DAE-1FFC-4C19-9CA0-6173EE05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feels linked by a steady mood.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DA1FFB-D513-47DB-95DA-DCAFF1B2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61D37-7F08-443B-B287-8A54A2B5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smoothly from question to result.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5661D4-9941-4BB8-9593-169B56C1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B2E2F3-0E80-4EBB-83EF-C7EFAED4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lands with a clear, memorable close.</a:t>
            </a:r>
          </a:p>
        </p:txBody>
      </p:sp>
    </p:spTree>
    <p:extLst>
      <p:ext uri="{BB962C8B-B14F-4D97-AF65-F5344CB8AC3E}">
        <p14:creationId xmlns:p14="http://schemas.microsoft.com/office/powerpoint/2010/main" val="9110576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8B270D-36EF-4EAA-A44F-08491DE8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61B41-08A7-4EBF-9E28-472F97EC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BD0AFB-3286-46BC-9932-4FA93249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E2F3B-3891-43DC-BDE2-E8C3B3170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1CD1B-5CAE-4B2E-ACA7-AFC878A1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8C4100-3057-4831-8EE1-759078AC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7C500-305E-4DED-8432-647E9CA4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BD1BC-458B-4D9D-960A-1503C9D2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80FEF-057F-4D2E-84AE-1AE7AD8B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FCF80D-507D-495C-89F9-2CDACA67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frame a class project with steady pacing and focus.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9F589B-A31A-4034-B946-9D6BB699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C29C12-A67A-4D6B-A5FD-416957F3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8C6E1A-3A11-4A41-B2A3-129384AC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3BAB17-9995-43A1-952D-CF9CC9A1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67406-3387-40C8-B67C-16B75E1C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structure for presenting an experiment without losing attention.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B9B47-EAB8-4E10-8296-962E3D02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F997AA-D8E6-40DB-9B21-83CD68E6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FE152-CA03-4D63-87A2-734513A5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25555-0FE4-48E6-98E1-7E77510F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EDUCATORS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A519AC-D924-46CC-A41E-7AB47398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backdrop for short science stories and exhibit talks.</a:t>
            </a:r>
          </a:p>
        </p:txBody>
      </p:sp>
    </p:spTree>
    <p:extLst>
      <p:ext uri="{BB962C8B-B14F-4D97-AF65-F5344CB8AC3E}">
        <p14:creationId xmlns:p14="http://schemas.microsoft.com/office/powerpoint/2010/main" val="378473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DCE3F6-3E7C-482D-B5DF-4EB01145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2CC93-18D1-4919-A8AE-2CBA9325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61894-4C29-400C-B26A-FED57503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0AC33-C0F9-4B7B-95AF-9DA9115A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CE545C-A4A6-4CFF-B66C-A0AB3FCF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338AB-2100-49BB-B9A9-DBCB6F1D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5F97EB-E955-41D7-AA30-0DEE3D32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730C1-2AE8-43BC-A5BF-BF6ADA90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8E094D-441B-424B-9BD8-F5F41414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3F539F-5561-44EB-9347-2D3B2F5B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6D79D-EEE1-4501-849A-863351EE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quiet cue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E2FC45-797F-476C-B4B4-B907520A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A13E3-4A35-4CCC-B68B-F4865FC7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E4CC1-155A-4CA9-94A9-5176F52E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317B8E-1E0E-4D77-8A66-7923DBD8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D622C-B837-41E4-B10B-514BC097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58AA3-48B3-460B-AA71-93BD7C09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experiment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B943E-2813-4EBB-86D5-0F0EAD4A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287ADE-F1C9-40D4-BBF4-B3A2E105A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38C838-3D32-40FA-846C-4A55DB99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CCC3B-0FDA-4903-AB4C-5BEBA101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C483D7-1D12-411D-AC0E-722B9E4C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CB141A-93D5-4D71-B49F-099B8C17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6FBD03-AAA4-4A41-B0E2-F04BD4A0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7A0E34-FEDB-4CE4-92FD-29151463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F314D9-FC2F-4732-AF14-9D46773E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AD659A-FC7D-46B7-BFEA-D0065E9DA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42ACBF-9668-47BC-941E-BCFD7AFE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DAAC1C-DF77-4459-BC26-0C8837EF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toward the result</a:t>
            </a:r>
          </a:p>
        </p:txBody>
      </p:sp>
    </p:spTree>
    <p:extLst>
      <p:ext uri="{BB962C8B-B14F-4D97-AF65-F5344CB8AC3E}">
        <p14:creationId xmlns:p14="http://schemas.microsoft.com/office/powerpoint/2010/main" val="20757756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FD9B8-254E-45BE-819B-A4BB80AA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20D61-940E-4ECF-A5D9-9D873CD3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193241-6B66-495C-A580-62BFF868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76ADA-96EF-4307-A7E0-FDBBE1B5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F7EBD-A859-43DF-A4F8-FE615D8E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presentation background music: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2AC7C-354C-45E3-89EB-5C0F44D4D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47CB7B-CE54-4051-9912-87B296AE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7024F-3B2B-46EA-AD41-7521AEE4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71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science talk feel cinematic without distracting from the content?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6D6F3-8870-4FEB-BBCB-259FFAB8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82081D-1E64-414C-AFC5-32971EE7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4DBD9-7452-4B59-BC8D-2C1690D8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02A9F-B7F2-4F0C-8646-7F12A58A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experiment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8F96FB-85B1-421B-8C4F-2A873C12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2CD9BC-61D1-44E7-951E-2239EFEC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D4945F-35B1-42AA-A43B-2CE4196D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3FE2FB-5B19-49DE-914B-6EB6DE2E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D0AE23-00BA-43F1-B8E3-E959E881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2A428-89D9-4D60-954A-2D0108A7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strong note</a:t>
            </a:r>
          </a:p>
        </p:txBody>
      </p:sp>
    </p:spTree>
    <p:extLst>
      <p:ext uri="{BB962C8B-B14F-4D97-AF65-F5344CB8AC3E}">
        <p14:creationId xmlns:p14="http://schemas.microsoft.com/office/powerpoint/2010/main" val="4590212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E2E574-A64E-41E6-8B9C-46ADC424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5C904-5CAD-4611-A5F9-002D8A99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8F9FE-4A45-4A67-AFD8-4A4C17F7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7CF79-5E92-4ABB-BA17-7EEE074A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43A97-00B8-41C5-B29D-5AB1F178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presentation background music: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91385-F16E-42DB-9EC0-376A723F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1D517-7154-459F-A370-751C7D16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BD2DF4-4748-4078-BE34-2213E420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17ED82-8ED0-4477-A069-F7D7C4D3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quiet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CD8AB-F3D0-4BC7-9DA1-18FD6D70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A28F1-E88B-487C-AFB2-7B3425D6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18E32-9A6A-4832-A251-8FFF1F05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1DC11-BEBA-4233-9AA6-65351E26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F6D74-1849-4D7E-BF2D-4DB163F5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experiment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56F40-8189-4DA9-8B01-754A082B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3132F3-9A72-4CBA-885B-42CD7029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DCE354-D593-4FCD-B299-5DCA83C6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32FA5-6B2E-45B3-9F97-86A6A722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5025FF-14A3-45C7-843B-B4F8D50C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5FAB82-36E9-4961-9E5C-C2AAFF5F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9BB299-3ACF-421F-8875-E7A7BFCD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E95844-D7E0-4466-9774-9CACF62D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687038-7B80-436F-A242-43AA1CE5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19AA8D-5F45-49E6-9B18-3BA6F561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strong note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A834D2-996F-404B-86F3-E1E282BE0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091333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2720C-C58E-4EF2-84F9-B7A9C7E5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18076-071A-4C7C-8A41-D070B232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2897F-3D87-4947-A09C-2AB56D76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next science story into a focused, polished presentation.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E8AFE-3723-4BD6-8FF3-801F29C1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16E39-69C9-47EA-976C-1FD85C0B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C0698-F4F8-4357-B9B0-C2807A92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D25A18-E7BA-4735-A47C-460ABA93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93265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2026-10-02T00:16:20.1140000Z</dcterms:created>
  <dcterms:modified xsi:type="dcterms:W3CDTF">2026-10-02T00:16:20.1140000Z</dcterms:modified>
</coreProperties>
</file>