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17a7e6a9014d6d" /><Relationship Type="http://schemas.openxmlformats.org/officeDocument/2006/relationships/extended-properties" Target="/docProps/app.xml" Id="R40e337cd87214c43" /><Relationship Type="http://schemas.openxmlformats.org/officeDocument/2006/relationships/officeDocument" Target="/ppt/presentation.xml" Id="Rb2f97f8e2b284d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e46369884974671"/>
  </p:sldMasterIdLst>
  <p:notesMasterIdLst>
    <p:notesMasterId xmlns:r="http://schemas.openxmlformats.org/officeDocument/2006/relationships" r:id="R1384ed1d6e764f28"/>
  </p:notesMasterIdLst>
  <p:sldIdLst>
    <p:sldId xmlns:r="http://schemas.openxmlformats.org/officeDocument/2006/relationships" id="256" r:id="Ra7e998d3f88a4087"/>
    <p:sldId xmlns:r="http://schemas.openxmlformats.org/officeDocument/2006/relationships" id="257" r:id="R65f3308581134283"/>
    <p:sldId xmlns:r="http://schemas.openxmlformats.org/officeDocument/2006/relationships" id="258" r:id="Rbcd50e0effd84627"/>
    <p:sldId xmlns:r="http://schemas.openxmlformats.org/officeDocument/2006/relationships" id="259" r:id="R311d4ed627694765"/>
    <p:sldId xmlns:r="http://schemas.openxmlformats.org/officeDocument/2006/relationships" id="260" r:id="Rf6a8619755ba45ea"/>
    <p:sldId xmlns:r="http://schemas.openxmlformats.org/officeDocument/2006/relationships" id="261" r:id="R964353da44ab48be"/>
    <p:sldId xmlns:r="http://schemas.openxmlformats.org/officeDocument/2006/relationships" id="262" r:id="R753b8301a0d04748"/>
    <p:sldId xmlns:r="http://schemas.openxmlformats.org/officeDocument/2006/relationships" id="263" r:id="Rfe606d9c56dc4e25"/>
    <p:sldId xmlns:r="http://schemas.openxmlformats.org/officeDocument/2006/relationships" id="264" r:id="R564b677645724812"/>
    <p:sldId xmlns:r="http://schemas.openxmlformats.org/officeDocument/2006/relationships" id="265" r:id="Ra6465f4270f94a93"/>
    <p:sldId xmlns:r="http://schemas.openxmlformats.org/officeDocument/2006/relationships" id="266" r:id="Rdf5ba279c69e4bd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2cd220a50744b98" /><Relationship Type="http://schemas.openxmlformats.org/officeDocument/2006/relationships/slideMaster" Target="/ppt/slideMasters/slideMaster1.xml" Id="Rae46369884974671" /><Relationship Type="http://schemas.openxmlformats.org/officeDocument/2006/relationships/notesMaster" Target="/ppt/notesMasters/notesMaster1.xml" Id="R1384ed1d6e764f28" /><Relationship Type="http://schemas.openxmlformats.org/officeDocument/2006/relationships/presProps" Target="/ppt/presProps.xml" Id="R89cbc7252f5d4785" /><Relationship Type="http://schemas.openxmlformats.org/officeDocument/2006/relationships/tableStyles" Target="/ppt/tableStyles.xml" Id="R533661884d6c4b4f" /><Relationship Type="http://schemas.openxmlformats.org/officeDocument/2006/relationships/slide" Target="/ppt/slides/slide1.xml" Id="Ra7e998d3f88a4087" /><Relationship Type="http://schemas.openxmlformats.org/officeDocument/2006/relationships/slide" Target="/ppt/slides/slide2.xml" Id="R65f3308581134283" /><Relationship Type="http://schemas.openxmlformats.org/officeDocument/2006/relationships/slide" Target="/ppt/slides/slide3.xml" Id="Rbcd50e0effd84627" /><Relationship Type="http://schemas.openxmlformats.org/officeDocument/2006/relationships/slide" Target="/ppt/slides/slide4.xml" Id="R311d4ed627694765" /><Relationship Type="http://schemas.openxmlformats.org/officeDocument/2006/relationships/slide" Target="/ppt/slides/slide5.xml" Id="Rf6a8619755ba45ea" /><Relationship Type="http://schemas.openxmlformats.org/officeDocument/2006/relationships/slide" Target="/ppt/slides/slide6.xml" Id="R964353da44ab48be" /><Relationship Type="http://schemas.openxmlformats.org/officeDocument/2006/relationships/slide" Target="/ppt/slides/slide7.xml" Id="R753b8301a0d04748" /><Relationship Type="http://schemas.openxmlformats.org/officeDocument/2006/relationships/slide" Target="/ppt/slides/slide8.xml" Id="Rfe606d9c56dc4e25" /><Relationship Type="http://schemas.openxmlformats.org/officeDocument/2006/relationships/slide" Target="/ppt/slides/slide9.xml" Id="R564b677645724812" /><Relationship Type="http://schemas.openxmlformats.org/officeDocument/2006/relationships/slide" Target="/ppt/slides/slide10.xml" Id="Ra6465f4270f94a93" /><Relationship Type="http://schemas.openxmlformats.org/officeDocument/2006/relationships/slide" Target="/ppt/slides/slide11.xml" Id="Rdf5ba279c69e4bd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0b26e1db5474bc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36c1961f6164fb6" /><Relationship Type="http://schemas.openxmlformats.org/officeDocument/2006/relationships/notesMaster" Target="/ppt/notesMasters/notesMaster1.xml" Id="Re208df6c0acb442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1cfcefc17364df1" /><Relationship Type="http://schemas.openxmlformats.org/officeDocument/2006/relationships/notesMaster" Target="/ppt/notesMasters/notesMaster1.xml" Id="R4a45007a71214a3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a8850d2fa7a4767" /><Relationship Type="http://schemas.openxmlformats.org/officeDocument/2006/relationships/notesMaster" Target="/ppt/notesMasters/notesMaster1.xml" Id="Ra17d6fc6389947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9f329e2d0c44a0a" /><Relationship Type="http://schemas.openxmlformats.org/officeDocument/2006/relationships/notesMaster" Target="/ppt/notesMasters/notesMaster1.xml" Id="Rc54559fb70ff48d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14e4dca22346a0" /><Relationship Type="http://schemas.openxmlformats.org/officeDocument/2006/relationships/notesMaster" Target="/ppt/notesMasters/notesMaster1.xml" Id="R4f437cc4faea457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5abd97b94d44cb0" /><Relationship Type="http://schemas.openxmlformats.org/officeDocument/2006/relationships/notesMaster" Target="/ppt/notesMasters/notesMaster1.xml" Id="Re0967a0b08f340d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b787f2988b4779" /><Relationship Type="http://schemas.openxmlformats.org/officeDocument/2006/relationships/notesMaster" Target="/ppt/notesMasters/notesMaster1.xml" Id="R74960aff694146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79c0f3329a7478f" /><Relationship Type="http://schemas.openxmlformats.org/officeDocument/2006/relationships/notesMaster" Target="/ppt/notesMasters/notesMaster1.xml" Id="Rd387cebdb63441e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274f4df159c4be9" /><Relationship Type="http://schemas.openxmlformats.org/officeDocument/2006/relationships/notesMaster" Target="/ppt/notesMasters/notesMaster1.xml" Id="Rba6e78c52409483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d7ee126dfd64760" /><Relationship Type="http://schemas.openxmlformats.org/officeDocument/2006/relationships/notesMaster" Target="/ppt/notesMasters/notesMaster1.xml" Id="R683f0cbbb5af457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c5b4b3c1de94910" /><Relationship Type="http://schemas.openxmlformats.org/officeDocument/2006/relationships/notesMaster" Target="/ppt/notesMasters/notesMaster1.xml" Id="Rc4650819b67e46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e3447ca20e4ad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f56dc2940044da" /><Relationship Type="http://schemas.openxmlformats.org/officeDocument/2006/relationships/slideLayout" Target="/ppt/slideLayouts/slideLayout1.xml" Id="R73df93d1ff2e4d0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3df93d1ff2e4d0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10ba9e59184727" /><Relationship Type="http://schemas.openxmlformats.org/officeDocument/2006/relationships/image" Target="/ppt/media/image.png" Id="R2ad0ec06dd6643e1" /><Relationship Type="http://schemas.openxmlformats.org/officeDocument/2006/relationships/notesSlide" Target="/ppt/notesSlides/notesSlide1.xml" Id="R0eb82303535545d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72990385994df9" /><Relationship Type="http://schemas.openxmlformats.org/officeDocument/2006/relationships/notesSlide" Target="/ppt/notesSlides/notesSlide2.xml" Id="R2f77d342c14147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5edb927ffe4323" /><Relationship Type="http://schemas.openxmlformats.org/officeDocument/2006/relationships/notesSlide" Target="/ppt/notesSlides/notesSlide3.xml" Id="R915bc7c5eeb641f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5d7ac8db1f49a3" /><Relationship Type="http://schemas.openxmlformats.org/officeDocument/2006/relationships/notesSlide" Target="/ppt/notesSlides/notesSlide4.xml" Id="R8fdaa3fea06f4fe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85685382244266" /><Relationship Type="http://schemas.openxmlformats.org/officeDocument/2006/relationships/notesSlide" Target="/ppt/notesSlides/notesSlide5.xml" Id="R739d2064d0bf476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4b168846ce4637" /><Relationship Type="http://schemas.openxmlformats.org/officeDocument/2006/relationships/notesSlide" Target="/ppt/notesSlides/notesSlide6.xml" Id="R5712348d4031452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253c69a8884961" /><Relationship Type="http://schemas.openxmlformats.org/officeDocument/2006/relationships/notesSlide" Target="/ppt/notesSlides/notesSlide7.xml" Id="R51cf98ea9eab4c6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d5225efd6d4b07" /><Relationship Type="http://schemas.openxmlformats.org/officeDocument/2006/relationships/notesSlide" Target="/ppt/notesSlides/notesSlide8.xml" Id="R47f6a5a6f1e3425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2ff89d75f841ac" /><Relationship Type="http://schemas.openxmlformats.org/officeDocument/2006/relationships/notesSlide" Target="/ppt/notesSlides/notesSlide9.xml" Id="R065ab81f9e43441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2bc9a49d72452b" /><Relationship Type="http://schemas.openxmlformats.org/officeDocument/2006/relationships/notesSlide" Target="/ppt/notesSlides/notesSlide10.xml" Id="R5b047b68f6dd4fc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c4048fa8284eb8" /><Relationship Type="http://schemas.openxmlformats.org/officeDocument/2006/relationships/notesSlide" Target="/ppt/notesSlides/notesSlide11.xml" Id="R9dc0f70f5469469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ACF8AB-7DD8-49CB-84C9-CEF78C919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0DF910-52E6-44F2-9318-3AA7E9725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D1988D-631E-4FF5-BB5B-30F798F92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Script Breakdown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DC9387-3AE4-4FD9-AFBE-592912A25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short film team maps scenes, props, and cues for a rooftop chase in one clear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C1F812-FED4-4339-8F25-CEB2C741C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67F233-45D1-432B-AEA8-BF41702EC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EF60DE-C214-4953-AEF2-9DA1E6D12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375737-B021-4EDE-9AE9-CF5D77BEA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d0ec06dd6643e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891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F9987A-6870-482B-B48D-84C0FCE58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CFF8FF-0E33-41EA-8322-EB8A80E2C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ECD574-CAC5-4693-AC87-DCEC6762F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859F87-6F3F-4CA1-AFF6-048CFB3BF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13A00D-11AC-4834-87DB-A4EA47007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A05D30-0FDE-4413-8C64-E7FA56AF9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817637-282A-484A-BC25-F7D4A8CBE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01659A-C456-4ACB-9537-3BA39DFD2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B4A501-EA7B-4C14-AA99-DAD0803DE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E8C5F7-EFA5-41E3-B97F-C64AF6B7F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355BAE-0795-446B-AC9D-1A38C9A88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641928-112A-49DD-A08B-69DFD4495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Beat Map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40D0DC-A03F-4B6D-A59E-C6999F88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0ECD23-8361-4093-A9BD-FB6CAAAEE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FF1623-1389-4674-BB3F-B9225D344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4EBAF0-3F85-4B49-9999-7734CC739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Crew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8E611A-0268-4E2E-A97D-B5BE3F1FB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props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0F506E-5FF5-4D02-AFCB-52472441B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F54DEB-02E4-422D-8D46-20DC2F854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D19E5D-03CC-4430-8C5D-20B40A880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Shoot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D0592E-6D37-4CDB-88F4-0229A311F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departments</a:t>
            </a:r>
          </a:p>
        </p:txBody>
      </p:sp>
    </p:spTree>
    <p:extLst>
      <p:ext uri="{BB962C8B-B14F-4D97-AF65-F5344CB8AC3E}">
        <p14:creationId xmlns:p14="http://schemas.microsoft.com/office/powerpoint/2010/main" val="1270405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9534B4-775C-4D7B-A5CD-8CE37BE8B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AE6262-E20E-4823-8DF9-86613EEFA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B4DC76-ED14-47B1-9FCB-E2D03F3A1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31CB20-C504-4F17-A9B3-2494E3D15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33F0F6-5388-482A-8CC9-FD5E2FEFE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Break a scene into practical production tasks.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E79C0D-1A70-4139-988D-5A558D940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DC690B-F470-4C61-9E2A-EAFD8167D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240359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8899D8-985F-4B6E-A143-F31B0E805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82B317-D3C9-4F46-A5EB-FBFC0245B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91FFB4-8AEE-4218-A272-5FA68C4A5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5BD5A2-F41D-4E57-809E-ED69E32E9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FB4245-049A-4054-99FC-570BCFEC9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FA5582-E623-43B3-97D3-29434640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3E40AA-1BA8-4CD0-8AB0-2A8F5CC41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7E1302-97C9-4144-B319-12CE0AB7F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03D68A-FCF0-4072-844C-842509279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F3ADBA-831A-4A82-B14A-21CDDCED4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B04417-E03E-42E5-B9F7-1D13BB1C5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28FF27-099F-42B6-BB31-7163D350D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B779C5-59AB-4647-B577-BF91AF475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DBC293-6B8E-4312-9BD6-FC57C3777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1FD791-6EF5-4EC1-ACCF-01D178E5A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F99A10-A14F-4B9C-8A21-EAD8C0D68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300304-66B0-454A-A2A2-FDF7FF7D0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96014A-1653-41B8-8DF7-DD7C6E2F0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9EC675-8A4E-40A1-AD5C-4293EF515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props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3BD372-B0EA-464D-924B-A3D293B56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541767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C0D133-BC75-439E-A348-571826B56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271F5F-4C36-4F74-9239-945BE8578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EDA1E8-8116-4511-81A8-D7F05845E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EFE758-3233-42D4-A6F9-39D4ED69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EDF11A-FE5F-4E6E-A893-EBC2D9D84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4729B5-9498-4367-8E35-6F9EF8381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E73637-4094-4422-9841-0289F8163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014489-0905-44E9-9459-4C13CFCC3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11F482-9836-4872-8AF0-BD7B88FF4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620CFD-7B47-479A-BAFA-098308F1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B19F4B-32CE-467F-A285-6DEC8D2AA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E5FF2C-8257-4474-99DA-1F342C362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1A11BA-ED6B-412A-B7FB-4917BC02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FF92AC-8BAC-4323-8316-3F4252354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85CD91-9795-4FED-8781-0072FEAFA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A98EB6-FD18-4FB1-9152-6AAE3F2FA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29AE39-69E9-43F8-87AB-B0AD06D60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props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D57B0E-EC91-40E4-9422-60FF20C40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BE50B3-EC02-4129-94C5-C27404FB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AC2A38-BE82-41DE-B9CA-E01922F1A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8BFAB3-4D1B-4F55-88E5-4DDEBAD30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departments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B18C1D-F256-4A9F-A160-FFC2B4B69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A628B2-CBF7-4C05-918D-D32B25F15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84E50F-1CD3-447F-8A3F-37A54960D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DD0D811-5197-4B93-9E8A-E73AA9A85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Track risks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1D2E21-DF9C-423F-BAB8-027BC2F20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212831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5DCC65-0809-42CC-B484-BAFC816F1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872C67-6528-4E8C-B0D4-1510F4DC5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0A2093-A569-444A-8CA4-5E0DA62F5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D25BBE-C4B8-4277-9CA6-D1988C90B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2AD352-15BE-43CE-9CBA-429F2D623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05F1F1-2EDF-41F6-A7ED-7891C5FCE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CFBB51-33FE-4F90-A55F-D4A45C000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B453A2-B592-45D9-8778-5D41B1FD9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D8EC23-9A14-4C07-BC0B-53392D798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notes are scattered across emails.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6CC818-7CC4-4422-922A-A4657CA9D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0B0915-649B-44D7-9FC5-5604BBF45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Departments miss small but important details.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769326-A7E2-4BFE-9CC4-4EC618B14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BB1C6D-4A9B-4403-9965-BB824FED3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shoot plan changes at the last minute.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4927D2-CAA7-471D-B2AD-BB2544A09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ABAAF1-000E-44ED-83D6-3C395891A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DBDAA5-AA4E-4567-ADCD-FB1702829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8DA02E-5B03-4D67-9E06-4ECDCBB61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is tied to a clear task.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F0BDD7-7BDE-462D-BB43-22042F7BE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06FC3A-CC29-4B32-B0A8-6C9178CC4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Crew roles and needs are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62DC38-D238-4DC7-85CF-88871C910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5C0C99-4713-46CD-B226-1FFF06DBE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one shared scene plan.</a:t>
            </a:r>
          </a:p>
        </p:txBody>
      </p:sp>
    </p:spTree>
    <p:extLst>
      <p:ext uri="{BB962C8B-B14F-4D97-AF65-F5344CB8AC3E}">
        <p14:creationId xmlns:p14="http://schemas.microsoft.com/office/powerpoint/2010/main" val="1730798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452DBB-95DA-46D7-A3CF-83053B8D9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3CA24C-27EF-4DF2-8EE4-D6DF030F8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9DF482-B062-4DCA-8DAA-BB11CD695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61DF0F-2FEB-45DE-8494-CBBE53B65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965DBF-1EC1-46BF-B2D0-2D6DB958C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5EED0B-A51D-45B7-B7DC-D6E1971AB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292993-3D50-47DF-8EEE-521942D45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1F0851-E979-4BB3-AC98-0423ABF01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BCAF29-8F88-45DB-86C7-56B665420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ASSISTANT DIRECTOR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AF9214-1885-4289-90BE-F4B81826E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organize scene details and keep the set moving.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DC074E-A8B5-4FF2-90A5-919466BC4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28048C-C1B7-4CEC-B8A8-F8C0E4480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BC2F17-CDBC-44B5-BF03-3CDA3FC1D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CF38CA-BEC5-47F3-9686-2C12F525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PRODUCTION DESIGNER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E9A603-654F-4786-B73D-CD5B560A8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list of props, locations, and visual requirements.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4BF8BD-B1E8-4AD7-A7F3-E04C88DDA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C052EC-0D01-417A-87AF-A52422AEF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4ACFA9-18F4-4796-BCBB-636EF4306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F31B31-399B-43EC-B0EF-17ADEAC2E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CF593B-E24A-4603-B965-3D2D9375F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of how script pages become production tasks.</a:t>
            </a:r>
          </a:p>
        </p:txBody>
      </p:sp>
    </p:spTree>
    <p:extLst>
      <p:ext uri="{BB962C8B-B14F-4D97-AF65-F5344CB8AC3E}">
        <p14:creationId xmlns:p14="http://schemas.microsoft.com/office/powerpoint/2010/main" val="12791251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5D40BA4-C231-413C-9835-76EB0BD89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57DA5C-1853-4792-BD6F-572B86A9D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F0020A-37EF-4318-BEE0-CEC13D0BA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66F6EB-531E-4B2E-B7F5-5C04E50CF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17EE40-7152-4461-99D5-B9A063B4B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B373AC-FF83-476A-93CD-8FC3D3BDB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4B41FA-937E-4A83-9712-C03B534B0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7C3D38-5A38-4F0B-9AF2-B1203A9BB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9B1AFB-72C0-4ED2-9D90-315EC8FAA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9D7AA1-8FE4-4C29-8978-9C3DBE2AC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7064FD-320B-4F45-A99F-A3A4503EE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CCA80F-5632-46F1-8BE3-E4BA66453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387FD1-A271-42AA-87C2-7DE8596D2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6B5892-83A3-4202-BAB3-D20428050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656FD6-910F-4B6D-86D6-68CDA0C17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668F35-F6FD-4F2E-8D23-DFD22318E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4D9BC0-C85D-41FF-A361-15D6912EF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CF707B-60CE-4754-AC04-5DE5C633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B5DB9E-5B0B-40C5-9220-3EBC1FFDC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C516CB-4F29-44B7-A381-D5A649A31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DAA705-E169-44D2-ADC3-F0244FDA7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344D82-351A-427A-AEF1-2F461769D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98B52D-C74C-487B-A692-BE73147D6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props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475DFD4-C0C3-450D-A5ED-9F66D6326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28CB40-E186-4E44-8B41-B294924E3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EB4BF7-F919-4CEE-9E4A-6C40E225D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419CD0A-7D7E-401C-A99F-334B4B504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8B89F5-7779-49A4-8021-607DC1F2C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3C0166F-EB82-4B26-9200-81FE0B861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departments</a:t>
            </a:r>
          </a:p>
        </p:txBody>
      </p:sp>
    </p:spTree>
    <p:extLst>
      <p:ext uri="{BB962C8B-B14F-4D97-AF65-F5344CB8AC3E}">
        <p14:creationId xmlns:p14="http://schemas.microsoft.com/office/powerpoint/2010/main" val="13533225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A0F2DA-00E5-4CB9-8E77-0B05F2520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5CE016-5F99-4A5B-A0D4-6E3E5F6F7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944477-61A1-4140-BDB3-1D3AB68D8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89EB29-EEE0-452D-88D5-F80F18C08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32F9E2-37FB-4A7C-90EF-25C5099C1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259C7F-4C84-40A9-AFDA-4BD58FE58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77BCEC-8326-41EE-BBF1-1223AEE59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A55538-C4A5-49E7-A71F-1313CC780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 we turn a rooftop chase into a clear, crew-ready breakdown?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94E32A-2D9F-4B1C-A207-F02D278DE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121F56-32C0-47C4-832D-BAECA67F8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88AC8F-1576-4E2E-A085-AC0841E52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3EB287-4DF6-4B6F-955A-BBA1A084D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C0F098-A194-40CD-AE2E-485B35153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9F9852-CB78-479D-982D-B699B13CD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41A7F7-CB4F-4834-A247-D04EA50C6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props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7EEC17-F657-4D3D-B152-69933DCD5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6AD2E2-C9E4-4281-A004-260AC2332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C9B931-94BC-4D42-87F5-47AB1815F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risks</a:t>
            </a:r>
          </a:p>
        </p:txBody>
      </p:sp>
    </p:spTree>
    <p:extLst>
      <p:ext uri="{BB962C8B-B14F-4D97-AF65-F5344CB8AC3E}">
        <p14:creationId xmlns:p14="http://schemas.microsoft.com/office/powerpoint/2010/main" val="12004489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5B3A54-CC2A-4C25-A377-D54C206F7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37EF41-226F-4435-9676-107E38903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EDD5D5-FF5D-4CCC-9DDF-1F1D6ABC4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BB9C4B-5CCE-4756-80AA-18CA8B15C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AF6368-92E6-46E0-BEE5-4FF26B02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593621-0D60-4898-8811-6EC404212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22A53D-1FE0-4718-9E80-C4DF40B51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276E45-39A3-4D02-9ADF-C61265717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E57892-5BD7-440F-9FEF-DF6A9CB1D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7E17ED-711C-4F24-B207-6088F6F0B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9021B3-BF20-4919-8038-B2605EE11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CD163F-18E6-4FE7-A0BB-8207531A2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AACED7-6002-4640-84D9-D5D00E4C7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48877A-8EB6-4EB4-A93C-27D39F32F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 key beats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074594-95A9-49FA-8777-65507BCF0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FD4033-86F3-42E5-9C60-5688407F3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623022-5021-4B66-A4A3-EA7507D97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01B209-81B4-4F5A-9D8B-AE93D3D24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6AF8FD-E5D8-4086-8FC2-939A71F18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props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2136BE-C17A-4E7D-95F5-8EABDD2FF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F85368-1BCD-4827-AE52-7891CDFC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D47815-5B6B-432A-92B9-4186C36E0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E41C51-C726-4CA7-A2F2-CB914FB0C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6CCC69-057C-4C14-A8AD-B42ECFC59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Track risks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51AE7C-4499-4AB0-9004-5E2FC9F1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569485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050553-655B-421E-B5FC-58CC9A0B2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B59F5B-7742-487F-BCB0-2E38B7969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8152B1-32D5-41E0-9AD8-895931F43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scene, fully mapped.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13D40D-3B64-4231-8311-5E50592B7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587554-9AAA-41BC-9058-FCFF80129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FBFFFB-13CD-48FF-A96A-AED97071B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D89699-D8FC-4AD7-A346-7FA45EC4A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093574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2026-09-30T14:58:25.2640000Z</dcterms:created>
  <dcterms:modified xsi:type="dcterms:W3CDTF">2026-09-30T14:58:25.2640000Z</dcterms:modified>
</coreProperties>
</file>