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6a909ac20a54521" /><Relationship Type="http://schemas.openxmlformats.org/officeDocument/2006/relationships/extended-properties" Target="/docProps/app.xml" Id="Rc05f3aca9f9b4fbb" /><Relationship Type="http://schemas.openxmlformats.org/officeDocument/2006/relationships/officeDocument" Target="/ppt/presentation.xml" Id="R512684291e4c409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8599ddd41174a25"/>
  </p:sldMasterIdLst>
  <p:notesMasterIdLst>
    <p:notesMasterId xmlns:r="http://schemas.openxmlformats.org/officeDocument/2006/relationships" r:id="Re1a7d8b983064e90"/>
  </p:notesMasterIdLst>
  <p:sldIdLst>
    <p:sldId xmlns:r="http://schemas.openxmlformats.org/officeDocument/2006/relationships" id="256" r:id="Rbf1fc1b4aa77427f"/>
    <p:sldId xmlns:r="http://schemas.openxmlformats.org/officeDocument/2006/relationships" id="257" r:id="Rdbfdee1491784e06"/>
    <p:sldId xmlns:r="http://schemas.openxmlformats.org/officeDocument/2006/relationships" id="258" r:id="Rec013d1402694d7b"/>
    <p:sldId xmlns:r="http://schemas.openxmlformats.org/officeDocument/2006/relationships" id="259" r:id="R02fcbec523ae4e28"/>
    <p:sldId xmlns:r="http://schemas.openxmlformats.org/officeDocument/2006/relationships" id="260" r:id="Re75f6210da2243df"/>
    <p:sldId xmlns:r="http://schemas.openxmlformats.org/officeDocument/2006/relationships" id="261" r:id="Rec34e43bb34244ea"/>
    <p:sldId xmlns:r="http://schemas.openxmlformats.org/officeDocument/2006/relationships" id="262" r:id="Rcb7711efcac947c2"/>
    <p:sldId xmlns:r="http://schemas.openxmlformats.org/officeDocument/2006/relationships" id="263" r:id="Re8a99c4a1fde45e7"/>
    <p:sldId xmlns:r="http://schemas.openxmlformats.org/officeDocument/2006/relationships" id="264" r:id="Rf4bd3227065e4a3f"/>
    <p:sldId xmlns:r="http://schemas.openxmlformats.org/officeDocument/2006/relationships" id="265" r:id="R25169de7504541a7"/>
    <p:sldId xmlns:r="http://schemas.openxmlformats.org/officeDocument/2006/relationships" id="266" r:id="R072cd5cdaa8c49a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046778565ba4519" /><Relationship Type="http://schemas.openxmlformats.org/officeDocument/2006/relationships/slideMaster" Target="/ppt/slideMasters/slideMaster1.xml" Id="Rb8599ddd41174a25" /><Relationship Type="http://schemas.openxmlformats.org/officeDocument/2006/relationships/notesMaster" Target="/ppt/notesMasters/notesMaster1.xml" Id="Re1a7d8b983064e90" /><Relationship Type="http://schemas.openxmlformats.org/officeDocument/2006/relationships/presProps" Target="/ppt/presProps.xml" Id="Rf95df873ea8d41c8" /><Relationship Type="http://schemas.openxmlformats.org/officeDocument/2006/relationships/tableStyles" Target="/ppt/tableStyles.xml" Id="R4d2192f4d3ba4422" /><Relationship Type="http://schemas.openxmlformats.org/officeDocument/2006/relationships/slide" Target="/ppt/slides/slide1.xml" Id="Rbf1fc1b4aa77427f" /><Relationship Type="http://schemas.openxmlformats.org/officeDocument/2006/relationships/slide" Target="/ppt/slides/slide2.xml" Id="Rdbfdee1491784e06" /><Relationship Type="http://schemas.openxmlformats.org/officeDocument/2006/relationships/slide" Target="/ppt/slides/slide3.xml" Id="Rec013d1402694d7b" /><Relationship Type="http://schemas.openxmlformats.org/officeDocument/2006/relationships/slide" Target="/ppt/slides/slide4.xml" Id="R02fcbec523ae4e28" /><Relationship Type="http://schemas.openxmlformats.org/officeDocument/2006/relationships/slide" Target="/ppt/slides/slide5.xml" Id="Re75f6210da2243df" /><Relationship Type="http://schemas.openxmlformats.org/officeDocument/2006/relationships/slide" Target="/ppt/slides/slide6.xml" Id="Rec34e43bb34244ea" /><Relationship Type="http://schemas.openxmlformats.org/officeDocument/2006/relationships/slide" Target="/ppt/slides/slide7.xml" Id="Rcb7711efcac947c2" /><Relationship Type="http://schemas.openxmlformats.org/officeDocument/2006/relationships/slide" Target="/ppt/slides/slide8.xml" Id="Re8a99c4a1fde45e7" /><Relationship Type="http://schemas.openxmlformats.org/officeDocument/2006/relationships/slide" Target="/ppt/slides/slide9.xml" Id="Rf4bd3227065e4a3f" /><Relationship Type="http://schemas.openxmlformats.org/officeDocument/2006/relationships/slide" Target="/ppt/slides/slide10.xml" Id="R25169de7504541a7" /><Relationship Type="http://schemas.openxmlformats.org/officeDocument/2006/relationships/slide" Target="/ppt/slides/slide11.xml" Id="R072cd5cdaa8c49a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601f9ed836648b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02ea0a0f9894108" /><Relationship Type="http://schemas.openxmlformats.org/officeDocument/2006/relationships/notesMaster" Target="/ppt/notesMasters/notesMaster1.xml" Id="R160e691f81e747a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75901ae0c784702" /><Relationship Type="http://schemas.openxmlformats.org/officeDocument/2006/relationships/notesMaster" Target="/ppt/notesMasters/notesMaster1.xml" Id="Rfd9e8a05dd66401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7e0fd81767247e9" /><Relationship Type="http://schemas.openxmlformats.org/officeDocument/2006/relationships/notesMaster" Target="/ppt/notesMasters/notesMaster1.xml" Id="R697b8784b463498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5635fc549884a27" /><Relationship Type="http://schemas.openxmlformats.org/officeDocument/2006/relationships/notesMaster" Target="/ppt/notesMasters/notesMaster1.xml" Id="R7f9aa0ff17dd4c7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0399add159246a0" /><Relationship Type="http://schemas.openxmlformats.org/officeDocument/2006/relationships/notesMaster" Target="/ppt/notesMasters/notesMaster1.xml" Id="R4ee55632ff1c4d7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d3ab2d31ea1409c" /><Relationship Type="http://schemas.openxmlformats.org/officeDocument/2006/relationships/notesMaster" Target="/ppt/notesMasters/notesMaster1.xml" Id="R376484ca53dd45c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d18af3cf50946b6" /><Relationship Type="http://schemas.openxmlformats.org/officeDocument/2006/relationships/notesMaster" Target="/ppt/notesMasters/notesMaster1.xml" Id="Ra9ad02cda9bc448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4cffbd9585844f2" /><Relationship Type="http://schemas.openxmlformats.org/officeDocument/2006/relationships/notesMaster" Target="/ppt/notesMasters/notesMaster1.xml" Id="R0830502fd3b7410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dc9e59d5c254a37" /><Relationship Type="http://schemas.openxmlformats.org/officeDocument/2006/relationships/notesMaster" Target="/ppt/notesMasters/notesMaster1.xml" Id="Rfdf6d9ee685c41d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c27e84ad0e7433f" /><Relationship Type="http://schemas.openxmlformats.org/officeDocument/2006/relationships/notesMaster" Target="/ppt/notesMasters/notesMaster1.xml" Id="Rda695db810954da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9a127b5b24442e6" /><Relationship Type="http://schemas.openxmlformats.org/officeDocument/2006/relationships/notesMaster" Target="/ppt/notesMasters/notesMaster1.xml" Id="Rba73433b9084443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2461c34bf75411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3d31e3ede9145b2" /><Relationship Type="http://schemas.openxmlformats.org/officeDocument/2006/relationships/slideLayout" Target="/ppt/slideLayouts/slideLayout1.xml" Id="R1ffbe35734fb45b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ffbe35734fb45b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458570a7924940" /><Relationship Type="http://schemas.openxmlformats.org/officeDocument/2006/relationships/image" Target="/ppt/media/image.png" Id="R41f5e0e6e656481e" /><Relationship Type="http://schemas.openxmlformats.org/officeDocument/2006/relationships/notesSlide" Target="/ppt/notesSlides/notesSlide1.xml" Id="R0c67df477c2a447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4dc0e64d29407d" /><Relationship Type="http://schemas.openxmlformats.org/officeDocument/2006/relationships/notesSlide" Target="/ppt/notesSlides/notesSlide2.xml" Id="Rc19c6bc144184ec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0ad69cc8814c89" /><Relationship Type="http://schemas.openxmlformats.org/officeDocument/2006/relationships/notesSlide" Target="/ppt/notesSlides/notesSlide3.xml" Id="R5c3c68e0a7fb4c7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8f6b3482e540e9" /><Relationship Type="http://schemas.openxmlformats.org/officeDocument/2006/relationships/notesSlide" Target="/ppt/notesSlides/notesSlide4.xml" Id="R6a6d40f75136469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02a31216944cff" /><Relationship Type="http://schemas.openxmlformats.org/officeDocument/2006/relationships/notesSlide" Target="/ppt/notesSlides/notesSlide5.xml" Id="Rf6f50e0ec35a453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672b67cffd4d2f" /><Relationship Type="http://schemas.openxmlformats.org/officeDocument/2006/relationships/notesSlide" Target="/ppt/notesSlides/notesSlide6.xml" Id="R0113c0cfc7f4412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78d8c4fb0f45e1" /><Relationship Type="http://schemas.openxmlformats.org/officeDocument/2006/relationships/notesSlide" Target="/ppt/notesSlides/notesSlide7.xml" Id="Red76489f6ab4405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d5f2d2d0fa4db5" /><Relationship Type="http://schemas.openxmlformats.org/officeDocument/2006/relationships/notesSlide" Target="/ppt/notesSlides/notesSlide8.xml" Id="R046827132148417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003e3ff189496b" /><Relationship Type="http://schemas.openxmlformats.org/officeDocument/2006/relationships/notesSlide" Target="/ppt/notesSlides/notesSlide9.xml" Id="R71ea3b80ed5d497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e4ea3780164361" /><Relationship Type="http://schemas.openxmlformats.org/officeDocument/2006/relationships/notesSlide" Target="/ppt/notesSlides/notesSlide10.xml" Id="R78856b88c6dd4b4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244dd786f24576" /><Relationship Type="http://schemas.openxmlformats.org/officeDocument/2006/relationships/notesSlide" Target="/ppt/notesSlides/notesSlide11.xml" Id="R1886896342d84eb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9561ED5-2082-4382-8489-124B276DB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9CCD79-9814-49FE-B304-B1D7E9396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58775E-B784-4377-B9E5-FEF746969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Script Format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5D3E65-8F6B-4146-B5E3-3443078BC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bakery team scripts a launch video for a new cinnamon bun line.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9B5BE6-F634-4A4E-B628-6DC03AE15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AC14E5-0F57-46A6-8B7D-0793CDDA0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BDD48A-9AC0-429C-A022-05F7B139D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97D03D-9308-47AD-A43F-38F0E1B0D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f5e0e6e656481e"/>
          <a:srcRect xmlns:a="http://schemas.openxmlformats.org/drawingml/2006/main" l="26884" t="0" r="2688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961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CBCB999-CE73-4450-9711-5E6420858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931134-CBF2-4444-9023-6A470BED4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E4C9F2F-B8E8-49B1-960F-7C6613FF9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6E14E9-D299-49BE-B2EC-06D7598B8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EDD448-9671-4EB3-B23F-72C590800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script format template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88AE60-EFDE-4700-ADA7-60C4FAF99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71E748-0444-4DC0-86A0-74F53A64A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A1314E-1BA8-4B82-A096-0B3DC66FB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Project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589064-4F3E-4589-AAC7-F281435B3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01EF74-2695-4ADE-885F-76939D836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072D9C2-699C-4C55-B4A3-222CE3114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C016FC-203C-4DA6-8312-04D42E212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Scene Plan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9A3D8AE-2C1A-4D71-A932-36884AEDA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scene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0200D5C-7625-477C-9C95-712AD04C5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7590350-A0AF-4159-BE71-46F69AA14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523781A-6126-488E-989A-C5BA43DCB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Voice Track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E52826D-D3EC-49E4-8F32-4C0FA3B7B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Write the voiceover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46394AB-FEF8-4080-BA38-573D823C9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99EAEA0-03D6-41DA-B82F-66E998B3D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79E1B19-3DA5-455B-9709-F93F33EDD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Final Draft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F1E6843-8510-4640-A6C0-6586E9AFD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visual cues</a:t>
            </a:r>
          </a:p>
        </p:txBody>
      </p:sp>
    </p:spTree>
    <p:extLst>
      <p:ext uri="{BB962C8B-B14F-4D97-AF65-F5344CB8AC3E}">
        <p14:creationId xmlns:p14="http://schemas.microsoft.com/office/powerpoint/2010/main" val="188667975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946A34-9F2C-432F-B554-814B2BEA9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1EC287-20B1-4415-8A68-7DFD2803D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CA6830-4821-4A6A-BFD6-7E9A3A54A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1D3D79-821E-44DC-9B5C-9A2A614AE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AA4598-0958-4289-A730-2C4148EF1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product launch into a simple, shoot-ready script.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FE0455-84EE-4738-89E3-09678099E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D870F6-D6A6-4682-8467-DB3988312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56759261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11E94B2-3550-486C-9BF2-9F5F26611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9CCAAE-6B2F-4CFD-991C-A5A0A4F99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19116B-EB87-4C3A-A36E-3BBB89BB3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AF7D10-C646-4C75-ACC8-6A36C46BD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C17CDD-1678-45FB-B641-14ADD0F88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script format template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0BC151-E9C6-4CF8-BF8E-9EC662807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79246B-F000-402E-90C5-89577B554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A7D940-BE3B-4ABB-82FF-3851BA01C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0D5F54-8B73-4CFC-8544-D34C8D159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script format template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0D4290-9E13-4B29-8B0E-88A6F56D0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3E61F8-DF71-410A-A526-EF57DBE99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A7DF1F-BCDD-48D0-9AE9-51DB67062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531DC6D-7161-4D00-95B1-8A7606DF4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F07A5C-0A30-493A-90D5-F64C58F9B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product launch into a simple, shoo…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10C5B37-44C3-4B8E-885A-9416CB6A3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99D17DF-3504-4DA1-BEDF-31F17C24C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722AD32-C0FA-475C-91B1-2C4546665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1AAC371-522A-4C00-AB8D-1C5950E34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FF95216-CCD0-4C8C-B425-87BEB1F11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Business: Review the flow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957D5F5-933B-4453-B9E0-04E54C453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53325020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FADD63E-7D97-4220-9797-7004295FC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A99203-32F1-4B22-9749-443729A7B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42EBB2-06AF-44B1-91F4-430FF796F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4890F7-B01E-484B-BDFB-41CD7467D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78CC96-CA49-4E49-8367-59F134650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424357-B970-4DB5-9CCC-494C43E59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D586DD-0EB2-4A95-B924-B458D67A4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443264-F152-49B8-B39D-E7E0664E6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C2FCEC-8D55-4051-B1F1-CD2C049E8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the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217FF0-6472-4C1D-8BC5-EA7D078F6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30EF69E-0F9D-49AA-B14A-D2F7B3621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B9C3A13-49E5-4C83-9600-A72DAB07A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C8DD71B-83A0-4F9F-9883-3110E74C4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the scene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FA3958-2535-4683-B591-3ABA71091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66920CA-2272-4A1E-B9B0-6FA3F35CC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89FDF39-8FC8-4F8B-A638-A2588E360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5870CDB-CB5C-4481-9DDD-1A25C2643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Write the voiceover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FF61FFB-9795-46E6-AF9B-BDA90A741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4FD7E7D-BC19-40FA-85F2-CD65601FD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9982E4F-AF8F-4FE9-B2E2-A06241548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C718847-59AA-471A-B51F-2FC3A9BCD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visual cues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5A032E6-AEEF-40D7-91CB-7B25600B9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FFF74F3-9999-435E-9835-2C3126529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6AAC7A2-F0C6-461C-AC6F-0DD287C64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332A42C-DE93-48B0-B29D-F50ABF90A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the flow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CB2C551-B4C8-41E9-BC34-86B85EF4C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5867301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937992D-3C01-4C8A-9BB3-6E8A5495A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359A75-71C1-444E-81BB-517897D45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0421275-78C6-406D-AA76-A99C31D64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BE7DD4-76B9-4DBF-93CE-5D2B5A8B6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C0C457-5ECF-48AC-BC5C-55A5D9611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script format template: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BCDFC4-67CC-42FD-AC26-00C817901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C4D528-9F16-4318-BC2D-10952E198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E4449F-295A-4965-9047-B29D82A56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90D9E3E-125D-4B42-A40C-0B41E4248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40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team has only rough notes and no script.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F0D93BE-2410-4CBC-9C99-C4C7A399F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F210705-A0C1-451F-B43D-40DF2B271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1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Shots feel disconnected from the message.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5F49017-9E06-4BA5-B809-FF5FC55AC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D57BC50-85B2-4705-A7A0-BF6A54617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Everyone explains the product differently.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6C6073-F769-4972-82E3-95784EB0C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2624D4F-2C5A-4F6F-B31E-079A2365F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ACACFA5-2347-4A95-B34B-E3EE969B0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D301EAB-6C8B-4339-B614-686A606F5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72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launch story is clear from start to finish.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968739C-8C60-44B4-857C-6652FD1BB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4CD2671-E9E5-4179-9774-43F86F77D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27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supports the same core message.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654A0ED-DEC1-48D7-B654-9C6571D7B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E849238-44AD-4EEF-B530-52F732AED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6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review and refine one draft together.</a:t>
            </a:r>
          </a:p>
        </p:txBody>
      </p:sp>
    </p:spTree>
    <p:extLst>
      <p:ext uri="{BB962C8B-B14F-4D97-AF65-F5344CB8AC3E}">
        <p14:creationId xmlns:p14="http://schemas.microsoft.com/office/powerpoint/2010/main" val="62708440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C4E1211-20D0-480A-BA8E-76FD44A7F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6454FE-A769-4303-B09F-DEF3A3763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719F2F-2308-4AFE-9503-6D389E3B6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4E916D-A595-4034-9A00-4A155CD3E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F6E8AC-3AC8-4711-B74B-5AAD69432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B73B98-3201-4B0F-9391-F83E0B070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6EC675A-600E-49C3-B8FF-85EA33926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82085B-4ADF-48F2-A9F9-BD1921A68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8B8DD7-DDFA-49F2-A6FF-9767E7567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B068FDB-310B-4203-A3EB-BEE11D050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script structure for a product promo they can share fast.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3BB823-DDC4-4279-99C8-4E4F25470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A21FED-AA56-4341-AB0E-6F52C9670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8A72AA8-C121-4D01-8EF5-C08C55196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08D18F8-8D57-467C-AA98-C12E1294A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VIDEOGRAPHER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DA50B6C-4C58-463D-B7EC-4C081C893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scene notes and timing to plan shots without guessing.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0C7299B-5B25-4493-BDED-F646374FB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F6564B7-7769-4502-9559-6AA72A65C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1FAF674-F811-4B3A-9CEC-8D3FA1D4C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DB272C6-DEFF-4E95-B71C-BF8507AD5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STORE OWNER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ACAAE7F-5F44-4E54-A1A0-95495F0CC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message that sounds warm and on-brand.</a:t>
            </a:r>
          </a:p>
        </p:txBody>
      </p:sp>
    </p:spTree>
    <p:extLst>
      <p:ext uri="{BB962C8B-B14F-4D97-AF65-F5344CB8AC3E}">
        <p14:creationId xmlns:p14="http://schemas.microsoft.com/office/powerpoint/2010/main" val="158524670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3CEEF59-73AE-42D1-A501-A037F732E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9FE472-8C17-41F8-B30C-5E5C13248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E43BCAC-E8B2-4DEF-8188-E0EDAAA86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5EDFE6-586B-4BB7-820D-C8F665756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973FF7-33AB-436E-AFE6-7134D6468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3B5E0F-F0D0-4296-B78C-C47E4FD54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EAF29D-5E65-4CEE-AAA3-225AD464A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88A265-398A-42E1-962F-03C2E9109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C51B86-CACE-4902-B785-FCC4430BB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032EF2-640D-4886-9FE2-028004223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5E00DA7-059E-43BF-84F8-8F0B1BF5E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the goal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A64451-AC30-46BD-B665-897616878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8B25693-E538-4F9F-AD23-D5249A254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FC613EE-F46A-44B9-B8A8-7EF47B2BB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8F68EC5-52B4-45DF-A8D3-E369222E5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F18C9EF-33D4-4693-9138-EDD8658D3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26AB9C4-520E-4968-A59D-1CB454616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the scene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8BA22B5-C035-4315-84F8-933323A49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6565EE3-DF37-402A-8413-A7B72C438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BD0FC9D-206F-4050-AB41-0D6EA1200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BC51570-C6B5-422C-84FF-794485040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31BE0E2-E94C-4E71-9AE3-25C09D235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AA3CADA-728F-482B-8BA2-03D82F041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Write the voiceover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DF96083-1EF8-4D89-957B-D4D070B8C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C2DA4D4-78B7-451A-89E9-3F90F7790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6105FD2-850B-4C3A-8CD6-0C9A5FB10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59B6B18-00A5-4970-9835-A9035A245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629935F-4CEB-4CBA-A4E7-DBDBA1F40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94FD393-3E5A-4420-B4D6-9D87B024F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visual cues</a:t>
            </a:r>
          </a:p>
        </p:txBody>
      </p:sp>
    </p:spTree>
    <p:extLst>
      <p:ext uri="{BB962C8B-B14F-4D97-AF65-F5344CB8AC3E}">
        <p14:creationId xmlns:p14="http://schemas.microsoft.com/office/powerpoint/2010/main" val="72629161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CC4C7DA-0C5C-4D76-894E-617A572FF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0BA09F-9B0E-4D7A-A966-D9896AA6B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861849E-646A-4745-B106-9A7364CEF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C3BB6F-BDC9-4059-B004-EDD1D2B9F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976528-58EC-49FA-9311-D0342EFD0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script format template: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05E042-0D22-4176-8E36-D2280CDDA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FCA02F-DA80-4F7F-9F65-77B6B0697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9D6693-FAFA-4878-B6FD-67641E43F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do you turn scattered launch notes into a clean script everyone can follow?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8E3CFC-238C-4D13-B20A-C70C754BE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25E5AE-535D-4997-9D46-07871F882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A675591-81E1-43EC-A930-982769BA7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F80940-6BD2-4B78-9A0C-9B776C8FE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Define the scene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B3B8BCD-0B51-485B-A1F6-8DB230038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C40054B-1A57-46DC-A3E3-F88CD5E5D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0585018-3345-4E08-B617-B4FBCEF3C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Write the voiceover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24557CC-D325-4DB3-B5AF-37601A952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FC859A9-2777-49B8-92BF-3C8FFEB5E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13361E8-980A-4BBB-A5C1-2AF4C453B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the flow</a:t>
            </a:r>
          </a:p>
        </p:txBody>
      </p:sp>
    </p:spTree>
    <p:extLst>
      <p:ext uri="{BB962C8B-B14F-4D97-AF65-F5344CB8AC3E}">
        <p14:creationId xmlns:p14="http://schemas.microsoft.com/office/powerpoint/2010/main" val="113396746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466B2AF-AC23-462C-B135-77FD4174E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C6044B-8B86-4DC3-AEA7-2659F55B8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BB98049-EFD2-4D5D-9C5B-D44938EC7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AB7673-5FA7-4C57-B014-DA88F71A4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A2AA55-8183-4AAB-85D5-250D6024A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script format template: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EB90D1-C048-4B61-80EB-541F8EAC2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DABC27-5613-4EB3-BFBC-97A2ED881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E05949-11AA-4870-A843-69EF83678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003CF1-2A66-4A6B-81DC-DE87F3FB3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the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1DABD4B-EF9B-41ED-8C31-968F12EFD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9C12A24-4EF7-4C00-A6C0-1D17D64B2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54F484-FF04-43BB-82F3-559399ADE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EB29650-AE9B-41DD-8AB5-D56479C97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115018-08CE-40E9-B0B8-417BE16F2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the scene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3D21DB-5E80-4448-BD0A-403EEE720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621D0F9-839C-4D01-A331-42598F2ED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BC8B8EA-6BD1-41D6-8FE8-DC01F9DA9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520BB78-D53C-43DD-B68E-CDC4BAAF8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7B1CE0C-5621-4201-A209-36BB8B1C7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Write the voiceover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F8FAC14-57BB-436A-9CE7-DE7830957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2AF0B6E-5BDF-4EB7-918E-010B843E1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68CFB3A-EA9F-4A99-B6DE-43EEB5844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BACB368-70B6-4AE6-907D-1E39B9B28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72F7CA8-1E63-4397-A7CA-464E8B414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the flow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0A0EA28-DF6E-4508-A677-9F7144DD0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41639487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6C01EE-9163-462C-B33E-2A90EC87F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37CD0C-C8AF-4388-9F44-5238A7747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CB58AC0-3ADC-4534-A092-95FBB9C31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Use one draft to align the whole team.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3F61FA-5A67-4C2A-9E01-4E61BA8EB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BC3571-9EE1-4556-9A2F-762B09D30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1DCF39-0F5D-4D26-9ECD-5F9642473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D56EA9-B66B-4F3E-A48B-D4E916808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39088602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2026-10-01T23:09:16.1310000Z</dcterms:created>
  <dcterms:modified xsi:type="dcterms:W3CDTF">2026-10-01T23:09:16.1310000Z</dcterms:modified>
</coreProperties>
</file>