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343355e6cf45c1" /><Relationship Type="http://schemas.openxmlformats.org/officeDocument/2006/relationships/extended-properties" Target="/docProps/app.xml" Id="R822aa36cf3d14ab0" /><Relationship Type="http://schemas.openxmlformats.org/officeDocument/2006/relationships/officeDocument" Target="/ppt/presentation.xml" Id="Rae2f48442adc41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1537906c7340f7"/>
  </p:sldMasterIdLst>
  <p:notesMasterIdLst>
    <p:notesMasterId xmlns:r="http://schemas.openxmlformats.org/officeDocument/2006/relationships" r:id="R2a36da2424c241e6"/>
  </p:notesMasterIdLst>
  <p:sldIdLst>
    <p:sldId xmlns:r="http://schemas.openxmlformats.org/officeDocument/2006/relationships" id="256" r:id="R4fd45087c421423d"/>
    <p:sldId xmlns:r="http://schemas.openxmlformats.org/officeDocument/2006/relationships" id="257" r:id="Rbde3d6274b244e27"/>
    <p:sldId xmlns:r="http://schemas.openxmlformats.org/officeDocument/2006/relationships" id="258" r:id="R018171a082344a26"/>
    <p:sldId xmlns:r="http://schemas.openxmlformats.org/officeDocument/2006/relationships" id="259" r:id="Rf0362c83953643d8"/>
    <p:sldId xmlns:r="http://schemas.openxmlformats.org/officeDocument/2006/relationships" id="260" r:id="Rf4c45f4200974082"/>
    <p:sldId xmlns:r="http://schemas.openxmlformats.org/officeDocument/2006/relationships" id="261" r:id="R5255d49f8d1240c2"/>
    <p:sldId xmlns:r="http://schemas.openxmlformats.org/officeDocument/2006/relationships" id="262" r:id="R9a8e78631ce647a1"/>
    <p:sldId xmlns:r="http://schemas.openxmlformats.org/officeDocument/2006/relationships" id="263" r:id="Re063bcea56584b35"/>
    <p:sldId xmlns:r="http://schemas.openxmlformats.org/officeDocument/2006/relationships" id="264" r:id="Rcb6202d882ea4112"/>
    <p:sldId xmlns:r="http://schemas.openxmlformats.org/officeDocument/2006/relationships" id="265" r:id="R346a9f8c7f084d46"/>
    <p:sldId xmlns:r="http://schemas.openxmlformats.org/officeDocument/2006/relationships" id="266" r:id="Ree2ca09b46ec4a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e61ab0da754a4c" /><Relationship Type="http://schemas.openxmlformats.org/officeDocument/2006/relationships/slideMaster" Target="/ppt/slideMasters/slideMaster1.xml" Id="R421537906c7340f7" /><Relationship Type="http://schemas.openxmlformats.org/officeDocument/2006/relationships/notesMaster" Target="/ppt/notesMasters/notesMaster1.xml" Id="R2a36da2424c241e6" /><Relationship Type="http://schemas.openxmlformats.org/officeDocument/2006/relationships/presProps" Target="/ppt/presProps.xml" Id="Rd21657f1e88e4e80" /><Relationship Type="http://schemas.openxmlformats.org/officeDocument/2006/relationships/tableStyles" Target="/ppt/tableStyles.xml" Id="R4100eba354704e8c" /><Relationship Type="http://schemas.openxmlformats.org/officeDocument/2006/relationships/slide" Target="/ppt/slides/slide1.xml" Id="R4fd45087c421423d" /><Relationship Type="http://schemas.openxmlformats.org/officeDocument/2006/relationships/slide" Target="/ppt/slides/slide2.xml" Id="Rbde3d6274b244e27" /><Relationship Type="http://schemas.openxmlformats.org/officeDocument/2006/relationships/slide" Target="/ppt/slides/slide3.xml" Id="R018171a082344a26" /><Relationship Type="http://schemas.openxmlformats.org/officeDocument/2006/relationships/slide" Target="/ppt/slides/slide4.xml" Id="Rf0362c83953643d8" /><Relationship Type="http://schemas.openxmlformats.org/officeDocument/2006/relationships/slide" Target="/ppt/slides/slide5.xml" Id="Rf4c45f4200974082" /><Relationship Type="http://schemas.openxmlformats.org/officeDocument/2006/relationships/slide" Target="/ppt/slides/slide6.xml" Id="R5255d49f8d1240c2" /><Relationship Type="http://schemas.openxmlformats.org/officeDocument/2006/relationships/slide" Target="/ppt/slides/slide7.xml" Id="R9a8e78631ce647a1" /><Relationship Type="http://schemas.openxmlformats.org/officeDocument/2006/relationships/slide" Target="/ppt/slides/slide8.xml" Id="Re063bcea56584b35" /><Relationship Type="http://schemas.openxmlformats.org/officeDocument/2006/relationships/slide" Target="/ppt/slides/slide9.xml" Id="Rcb6202d882ea4112" /><Relationship Type="http://schemas.openxmlformats.org/officeDocument/2006/relationships/slide" Target="/ppt/slides/slide10.xml" Id="R346a9f8c7f084d46" /><Relationship Type="http://schemas.openxmlformats.org/officeDocument/2006/relationships/slide" Target="/ppt/slides/slide11.xml" Id="Ree2ca09b46ec4a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9d431381b340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c6a04097bb4b60" /><Relationship Type="http://schemas.openxmlformats.org/officeDocument/2006/relationships/notesMaster" Target="/ppt/notesMasters/notesMaster1.xml" Id="Rd4ffef44dce746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cf4f3a51e54387" /><Relationship Type="http://schemas.openxmlformats.org/officeDocument/2006/relationships/notesMaster" Target="/ppt/notesMasters/notesMaster1.xml" Id="R50a89ed8cee741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c32d2edc114fbc" /><Relationship Type="http://schemas.openxmlformats.org/officeDocument/2006/relationships/notesMaster" Target="/ppt/notesMasters/notesMaster1.xml" Id="R4afdc4d3b39348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c8275cc7e24acc" /><Relationship Type="http://schemas.openxmlformats.org/officeDocument/2006/relationships/notesMaster" Target="/ppt/notesMasters/notesMaster1.xml" Id="R085ba0bbf48d4d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f72c0b08f94e19" /><Relationship Type="http://schemas.openxmlformats.org/officeDocument/2006/relationships/notesMaster" Target="/ppt/notesMasters/notesMaster1.xml" Id="R0fe10502ff4c46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9cd671aaf54eb9" /><Relationship Type="http://schemas.openxmlformats.org/officeDocument/2006/relationships/notesMaster" Target="/ppt/notesMasters/notesMaster1.xml" Id="R5e8478663a9241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a2dab570f24673" /><Relationship Type="http://schemas.openxmlformats.org/officeDocument/2006/relationships/notesMaster" Target="/ppt/notesMasters/notesMaster1.xml" Id="R78ce7b953f3744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84ec5ed7c74ac9" /><Relationship Type="http://schemas.openxmlformats.org/officeDocument/2006/relationships/notesMaster" Target="/ppt/notesMasters/notesMaster1.xml" Id="R80094e2ac4bb434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78881bf094437c" /><Relationship Type="http://schemas.openxmlformats.org/officeDocument/2006/relationships/notesMaster" Target="/ppt/notesMasters/notesMaster1.xml" Id="Rd179c2536f4145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ad533b9c4144ed" /><Relationship Type="http://schemas.openxmlformats.org/officeDocument/2006/relationships/notesMaster" Target="/ppt/notesMasters/notesMaster1.xml" Id="Raba9b2b1b4664f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88543047174a54" /><Relationship Type="http://schemas.openxmlformats.org/officeDocument/2006/relationships/notesMaster" Target="/ppt/notesMasters/notesMaster1.xml" Id="Rac0da4028d1d46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0a75edec6f4e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66f53df4764650" /><Relationship Type="http://schemas.openxmlformats.org/officeDocument/2006/relationships/slideLayout" Target="/ppt/slideLayouts/slideLayout1.xml" Id="R09a3971efdd543f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a3971efdd543f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b929a87b641c5" /><Relationship Type="http://schemas.openxmlformats.org/officeDocument/2006/relationships/image" Target="/ppt/media/image.png" Id="R01514d3fe1a0438f" /><Relationship Type="http://schemas.openxmlformats.org/officeDocument/2006/relationships/notesSlide" Target="/ppt/notesSlides/notesSlide1.xml" Id="Rdf1040f8b61443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ad47ac48c4643" /><Relationship Type="http://schemas.openxmlformats.org/officeDocument/2006/relationships/notesSlide" Target="/ppt/notesSlides/notesSlide2.xml" Id="R913c5af0fe6840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756f3f9074547" /><Relationship Type="http://schemas.openxmlformats.org/officeDocument/2006/relationships/notesSlide" Target="/ppt/notesSlides/notesSlide3.xml" Id="R46cb3deb48144a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bd4506020c47b8" /><Relationship Type="http://schemas.openxmlformats.org/officeDocument/2006/relationships/notesSlide" Target="/ppt/notesSlides/notesSlide4.xml" Id="R2c78f47912f944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5168b71484efe" /><Relationship Type="http://schemas.openxmlformats.org/officeDocument/2006/relationships/notesSlide" Target="/ppt/notesSlides/notesSlide5.xml" Id="R03283e53e2dc48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ca0a0b96f54f6b" /><Relationship Type="http://schemas.openxmlformats.org/officeDocument/2006/relationships/notesSlide" Target="/ppt/notesSlides/notesSlide6.xml" Id="Ra76e53138c1743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a78cd6af14236" /><Relationship Type="http://schemas.openxmlformats.org/officeDocument/2006/relationships/notesSlide" Target="/ppt/notesSlides/notesSlide7.xml" Id="R794cf58de25543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b95a6355f4819" /><Relationship Type="http://schemas.openxmlformats.org/officeDocument/2006/relationships/notesSlide" Target="/ppt/notesSlides/notesSlide8.xml" Id="Redb712444d5249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8b695fbda43ae" /><Relationship Type="http://schemas.openxmlformats.org/officeDocument/2006/relationships/notesSlide" Target="/ppt/notesSlides/notesSlide9.xml" Id="R1f3e6ea40ddf46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0c28a50a544ff0" /><Relationship Type="http://schemas.openxmlformats.org/officeDocument/2006/relationships/notesSlide" Target="/ppt/notesSlides/notesSlide10.xml" Id="R4659c6d4e4a34e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76b8efcb54488" /><Relationship Type="http://schemas.openxmlformats.org/officeDocument/2006/relationships/notesSlide" Target="/ppt/notesSlides/notesSlide11.xml" Id="R2c528ef7b62e4c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25346-806D-4914-9C26-D50E729D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2EB8C-2C88-40B5-9D36-C144E437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65884C-6784-4129-9679-9BC312B8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82DCD-ED57-4A42-B56E-2B64E6913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scripts a launch video for a new eco-friendly travel mug.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C16882-5F29-4DEF-8C04-8559225D6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76A166-802D-4198-AC5F-93BF15A1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5D68D-5A62-4B43-A024-4B050A83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148F40-3AF1-4562-A717-D6DF710A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514d3fe1a0438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877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F836E2-F622-4E45-AF1F-A60D10EB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A6C78-7AC9-4C65-9001-B3F2B594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D8A0E4-9FF8-4690-A41E-19CC7D21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FB830-0DBC-4986-9986-07EB018D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F24BC-F573-4DA1-BCB0-8F1315FB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8F049C-48AB-4341-88EC-46370D1B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49740-3D03-4B51-BF92-F4AC86D2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3E0443-A99D-43FB-B694-4A03ACC3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9A2B54-8872-4706-B822-6B82034E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DA8C2B-771B-45F1-A7A4-B4F995869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1D55C-235E-471E-8376-EAC59D2D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74CFBA-CB62-4339-ABC0-92245FCF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6F073-DB9E-4D73-9FA2-F92287BC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54C05-1AA4-40FB-81AA-9EF897E7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514AF3-07F9-4041-821D-AF186D0B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E2A8E0-CD94-4C10-AE86-09B42ED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1D3729-85AA-4CC4-BC32-99004997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84E9EF-F011-4D87-B413-0E8AA72A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83A30A-2A6A-44D2-88E1-1485F65B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3E3E22-2457-4F52-8114-6166844EC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Draft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0F0FD3-77CB-4EC4-BF01-1A37B6FF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741047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FF257-1C72-44DA-8B4B-AFD9D7A7D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3655E-BAA1-4444-97D3-F851F985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FE63F-1046-4B79-93D5-83EC5AB24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F23BA-F79D-49A9-B53E-CB0559C0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7F5E6E-4F45-4405-9629-9FA4D73D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story into a clear, shoot-ready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229C77-B722-46CB-98A7-294F707A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A6442A-A554-494C-9EEB-A5BB6470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05475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46AFD7-BA39-4D2F-9BF6-2ABF4C13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70C3E-E686-4046-B53C-AA8FB00E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2E84D8-A0CF-42F7-B994-5599BFB2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FCA51C-172E-448F-BB0B-056336F8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5D66F-8B6B-487C-ABF1-7CBE1E18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42DE7E-183D-4C63-BF3F-EA9DAEAA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95EF6C-E180-4D17-8DCE-41EE153E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E4893D-105B-4367-8D87-42B5AA0B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F85714-0F09-46E6-BD47-83C358DF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E1396C-A6E3-40B3-87F2-FF994A4C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3CDA22-8ABA-4F09-8B8C-3A74462B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F7606-4C8F-468B-924B-73704579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C26C9F-268B-4D21-BE53-A2FC0B6B0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3400CE-1725-4342-9249-5F1AF8F5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story into a clear, shoot-…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A1284-9A9B-48A8-B574-3958544A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8E7D8-AE1D-4A28-AD87-7CE2A841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CC899F-EF5A-4A72-A10F-29E14477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EC940-1A55-485A-9ABD-CF7B13BE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85D611-F5F8-45FC-A483-6FDE23C3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Polish for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7CA50-D16F-4008-B14B-D94FD764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4839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A99817-73A6-4348-8127-37432065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467C04-960C-48AD-B8BA-E9C396FC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4C2FAF-6B90-4FCD-AA14-29A8E2F5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3FD43-802B-42D6-9607-E2660523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B1C11-7B9E-44E7-A708-C6691D1B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31882F-C00B-4768-9DD7-F0227817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61296-47C4-4B37-A4B6-FE9B9045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CEDBF-432C-4990-A129-8DC8916F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8BDA1-4148-43F7-A173-8F664037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410B78-33A7-41C1-B283-E690583F9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9E784C-FE8E-48B4-973D-5540025F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7FF264-0EDE-48C8-8D98-5C8C1D33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547A6-E04C-43A1-B1E3-1785D88E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BD075-4F83-4A73-A317-9DEB61557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0AB647-F9A4-4DD7-9760-AF6DAE7E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248567-D336-43C7-9C5C-C687ACE48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7EE2E-9567-4D16-9C93-FD18D71D7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602495-0124-4B68-AEC1-97E043AE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64A67C-45CF-4B74-A860-EA5DCDA7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9B831-8924-4C6B-AB57-946332B3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B052C6-5D05-489B-8F66-92887A79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2F706B-CD40-4E41-9487-A80489B9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6BC4B0-E968-4CD9-8734-16985237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A1851A-14A7-4BBC-A5DE-961E2FF3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403FB3-01BE-422F-B739-ECCC90B8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for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C4F895-C1E2-4952-AC7E-4C156E48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92233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2736D2-13AC-4173-8651-702EC646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14B22-D326-45FB-91BD-9D76D6025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9CE703-B254-4B73-9149-E0A300AF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7E0DDC-BE98-479A-B974-F852C32B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FE4B4A-78C2-4283-8B50-37D14C88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C7BC32-3DAB-4686-8CE2-3B268781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2450C-6541-4CA5-8918-F73FBD0B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0BB8C0-C232-466C-8529-F933269D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24EE6F-67D8-46BB-8FC8-0644556B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3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feels scattered across too many ideas.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76F829-80F5-450A-AD87-30224140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9B4808-4CC4-4A4D-BAB1-43B5946E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changes are unclear for the production team.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A77518-7BC8-4EE9-BCA2-C6A9F563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01D7D6-114C-4AC0-92E1-CDE3C2FE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voiceover sounds too long for the edit.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0507A-6A82-454D-B25F-A7147A73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FFC703-A8F4-43A0-A0BE-FFBD1340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2C255E-1A37-4043-85B6-69889FD95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958F67-248A-4346-B6BF-74B107AE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clean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E3283-D3E2-4FAF-91A2-4BB143E6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B47F47-3BBF-4F9B-A91A-C20B289E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visual cue.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195B4-A5C4-465E-815C-8EE40F81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CF3BD2-0247-4984-96C9-E7E7398B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script is easy to record and review.</a:t>
            </a:r>
          </a:p>
        </p:txBody>
      </p:sp>
    </p:spTree>
    <p:extLst>
      <p:ext uri="{BB962C8B-B14F-4D97-AF65-F5344CB8AC3E}">
        <p14:creationId xmlns:p14="http://schemas.microsoft.com/office/powerpoint/2010/main" val="21248532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C41E69-A1F3-47B2-807C-ED604998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C46222-A8EB-42AE-9342-EF2EADC17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7C689-464C-46EA-9510-D74D58C9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5EB99-9B51-45A3-99E0-E2B5CBBE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44370-C352-47E7-8326-78E5F919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0B301-AB60-4693-9AD9-C76120BF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A558E-1812-4A70-BCBA-97295EFA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B03796-7548-41A0-9573-C94C945D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5F60C2-32DA-4B07-BD05-0397D8B6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68D566-6122-478A-A97D-2C11BB91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script that keeps the launch message focused and on-brand.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47BDC-B111-4B45-857C-C9593AA1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CEE82A-07C6-4184-892D-7E713CC7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75E0B-AF58-4582-92A2-BD65AE67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1A734E-C58B-4EAB-916D-410999C1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40CAED-9124-482E-BE37-74D3D320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scene directions and pacing for a smooth shoot.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56982C-C74D-4F4F-AB48-EBC74A51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73E54D-33E9-4F9D-947A-FD4BBAF3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320C3-D845-4A9C-9B7C-1D4AFE8E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93B96C-6B49-4C51-A8DF-F9D87DEB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COPYWRITER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A53A22-BF34-4EAA-8357-1266CBEC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turn ideas into concise spoken lines.</a:t>
            </a:r>
          </a:p>
        </p:txBody>
      </p:sp>
    </p:spTree>
    <p:extLst>
      <p:ext uri="{BB962C8B-B14F-4D97-AF65-F5344CB8AC3E}">
        <p14:creationId xmlns:p14="http://schemas.microsoft.com/office/powerpoint/2010/main" val="5592887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298F3C-7504-4DBC-8FB9-3AA0056E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FEC89-85C3-4C86-9C5F-9AD7428C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97BE36-960C-4F16-8F3F-87207409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755A8-E857-49D5-9797-1B2EEE20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459D23-B937-415A-BBA7-3A4EC281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AADD44-CF0A-42A4-BA39-AF9F8503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568ED6-2E30-4E72-A214-20773CDF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488B4-4228-4191-BF61-7F9D0DC9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319E57-748A-4701-9BA6-BE392343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44207E-D11E-4EC0-814A-EBF33952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A9CFE2-3FD4-4AD1-8A89-820F437C0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F8CCA-61AE-4767-974C-33DB4F5FF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6A604-D918-4277-9239-04366F71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98ED6-9D2A-4BDB-B884-02953590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3BC47F-5EC3-491E-89D9-C12B8FC4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6956B4-F5ED-4640-8BA9-59FBF205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2E6FA1-78CC-4691-9273-5E0CA316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283A65-812B-4587-A2BB-68BD3DEA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774FF5-B9E6-48EC-BDF9-7740B255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509960-3A2E-44CD-8FBD-977413AE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6D873F-888C-4C4C-B3EA-1597EBF8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5F69FE-F2D2-45F9-AB6C-D98C5DFF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049638-450C-4E98-9CF5-4E8ECC7B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A5586E-2DDF-4C7F-ABBD-F93AE448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8C3386-B2B3-4D24-8C91-A7F37424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E79047-8AEF-4523-A71C-F69DA585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AC5520-4A7A-4310-947A-055515984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7FAF4F-2980-423D-A409-E8CCF9FC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64867F-A52A-4CDC-A189-0E65ADD9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5675445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21CEBB-0F1F-431F-89BC-109FE890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B74544-7362-4A01-9A73-9BAD208D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F96BB-B2B7-4336-8ABF-73E0D3F2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64505-62DD-4F7B-8FE4-819B892B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51D40E-4965-4CDE-A689-B732E601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C29010-0A51-4163-BEEB-933520C6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C6665-54C4-48BD-98E5-626880B4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BC4C43-D915-46D5-812D-E3E950A7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script make the mug feel useful, modern, and easy to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B63CC-28AD-4151-8F24-1742B4A0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873295-6725-4340-BF1E-5D864F4B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F0D618-4090-4D4E-B3A9-EB600250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ABCDD6-803D-4D6F-8E02-FBA60FF6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08E80-ECE4-46C0-83E6-EFAACF5F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49FF83-F4FE-4063-B397-37CB6525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E0898-B39F-4DA2-A7B2-8697F5DE5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263EBB-3B87-4EFD-9C30-7113BC53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8DC8B4-E150-4B13-BAB4-C397B14A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E24D6-BDE9-4681-B891-2799E56AC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for timing</a:t>
            </a:r>
          </a:p>
        </p:txBody>
      </p:sp>
    </p:spTree>
    <p:extLst>
      <p:ext uri="{BB962C8B-B14F-4D97-AF65-F5344CB8AC3E}">
        <p14:creationId xmlns:p14="http://schemas.microsoft.com/office/powerpoint/2010/main" val="2703208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AD013A-13C2-43BD-83CC-9D94B042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F9CB05-0683-443A-88BC-9F9DF83E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2FF81-13A0-442C-9178-2263C6E5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61E45-C84A-40E4-9FF3-9C6D5244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E7AC1E-A5A2-41BB-9A75-5C18473F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13A42-2199-4F7E-A150-3C4CE1491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37672-EAB5-459D-BABE-81F22ED7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A822D-A379-4DC1-9A8A-0F9AA9C2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81FAD7-C437-495A-9A06-CFF253A0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307A1-0B2B-40ED-90E3-442103F3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6D012-8E5A-4494-84EF-4DFBE747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0A26F2-5809-4BED-92CB-7C3E1D0E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9BF6D-AC1F-4422-B5AD-7A247040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14CA0B-8EA4-4499-8D0A-6B08E693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29741B-D60E-4E07-9A84-DE0094E66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8B9D50-90F5-469B-9DD4-14C327AB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C04AC1-5456-4498-AE8C-C0B5EE58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6B9126-26D6-4B5C-872E-F7EFC84D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290BFB-65A5-404F-9CA7-33BBEDE6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3CA356-E06A-4608-912A-EEB89A16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4D85DC-FF7D-4240-A5A6-FF9FA4AF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871F45-E4C1-4C74-A9E4-FFA9D05A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D31245-3740-4AC7-ABF5-839302CA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14C058-44A2-484D-ABD9-53A63FCA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for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264ED8-7704-4614-A6ED-80D678EF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712726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3B24C3-433C-4B62-B9F6-B8EBD014F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16800-86D8-42E9-9BD3-6BA3A507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35CDE8-C77F-4FE7-85B1-FE886581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script helps the whole team tell one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6AD39-7AAD-4DCC-BDF3-40AF8CE8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7ECAB1-6A09-4904-A677-61F79634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21C3B-7D81-45CA-84C1-9B750B55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390C1-2A0A-4528-8E46-479D7C67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941501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2026-10-01T20:41:59.1870000Z</dcterms:created>
  <dcterms:modified xsi:type="dcterms:W3CDTF">2026-10-01T20:41:59.1870000Z</dcterms:modified>
</coreProperties>
</file>