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e4565b62274bb3" /><Relationship Type="http://schemas.openxmlformats.org/officeDocument/2006/relationships/extended-properties" Target="/docProps/app.xml" Id="R30a57dd5d9164696" /><Relationship Type="http://schemas.openxmlformats.org/officeDocument/2006/relationships/officeDocument" Target="/ppt/presentation.xml" Id="Ra2d4e32ee945473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cb7a2b8879d458d"/>
  </p:sldMasterIdLst>
  <p:notesMasterIdLst>
    <p:notesMasterId xmlns:r="http://schemas.openxmlformats.org/officeDocument/2006/relationships" r:id="R5c26d92aa68e4700"/>
  </p:notesMasterIdLst>
  <p:sldIdLst>
    <p:sldId xmlns:r="http://schemas.openxmlformats.org/officeDocument/2006/relationships" id="256" r:id="R248e0ce569ee4df3"/>
    <p:sldId xmlns:r="http://schemas.openxmlformats.org/officeDocument/2006/relationships" id="257" r:id="Re02eb8ea128d4836"/>
    <p:sldId xmlns:r="http://schemas.openxmlformats.org/officeDocument/2006/relationships" id="258" r:id="R4f9747c2177a4818"/>
    <p:sldId xmlns:r="http://schemas.openxmlformats.org/officeDocument/2006/relationships" id="259" r:id="Re13fe28768714c75"/>
    <p:sldId xmlns:r="http://schemas.openxmlformats.org/officeDocument/2006/relationships" id="260" r:id="Rb4bfa20a3f3d4a6f"/>
    <p:sldId xmlns:r="http://schemas.openxmlformats.org/officeDocument/2006/relationships" id="261" r:id="R7f2dbbbfe6ea48f1"/>
    <p:sldId xmlns:r="http://schemas.openxmlformats.org/officeDocument/2006/relationships" id="262" r:id="Rd1e795e250324da7"/>
    <p:sldId xmlns:r="http://schemas.openxmlformats.org/officeDocument/2006/relationships" id="263" r:id="R5a769f831fe746c0"/>
    <p:sldId xmlns:r="http://schemas.openxmlformats.org/officeDocument/2006/relationships" id="264" r:id="R5ad197cdb98e4da7"/>
    <p:sldId xmlns:r="http://schemas.openxmlformats.org/officeDocument/2006/relationships" id="265" r:id="R2f919213125246d7"/>
    <p:sldId xmlns:r="http://schemas.openxmlformats.org/officeDocument/2006/relationships" id="266" r:id="R5010fc8d041a452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6612cbd08a14b5b" /><Relationship Type="http://schemas.openxmlformats.org/officeDocument/2006/relationships/slideMaster" Target="/ppt/slideMasters/slideMaster1.xml" Id="R2cb7a2b8879d458d" /><Relationship Type="http://schemas.openxmlformats.org/officeDocument/2006/relationships/notesMaster" Target="/ppt/notesMasters/notesMaster1.xml" Id="R5c26d92aa68e4700" /><Relationship Type="http://schemas.openxmlformats.org/officeDocument/2006/relationships/presProps" Target="/ppt/presProps.xml" Id="R5b62380be9d54e30" /><Relationship Type="http://schemas.openxmlformats.org/officeDocument/2006/relationships/tableStyles" Target="/ppt/tableStyles.xml" Id="R158d3d611f6e4140" /><Relationship Type="http://schemas.openxmlformats.org/officeDocument/2006/relationships/slide" Target="/ppt/slides/slide1.xml" Id="R248e0ce569ee4df3" /><Relationship Type="http://schemas.openxmlformats.org/officeDocument/2006/relationships/slide" Target="/ppt/slides/slide2.xml" Id="Re02eb8ea128d4836" /><Relationship Type="http://schemas.openxmlformats.org/officeDocument/2006/relationships/slide" Target="/ppt/slides/slide3.xml" Id="R4f9747c2177a4818" /><Relationship Type="http://schemas.openxmlformats.org/officeDocument/2006/relationships/slide" Target="/ppt/slides/slide4.xml" Id="Re13fe28768714c75" /><Relationship Type="http://schemas.openxmlformats.org/officeDocument/2006/relationships/slide" Target="/ppt/slides/slide5.xml" Id="Rb4bfa20a3f3d4a6f" /><Relationship Type="http://schemas.openxmlformats.org/officeDocument/2006/relationships/slide" Target="/ppt/slides/slide6.xml" Id="R7f2dbbbfe6ea48f1" /><Relationship Type="http://schemas.openxmlformats.org/officeDocument/2006/relationships/slide" Target="/ppt/slides/slide7.xml" Id="Rd1e795e250324da7" /><Relationship Type="http://schemas.openxmlformats.org/officeDocument/2006/relationships/slide" Target="/ppt/slides/slide8.xml" Id="R5a769f831fe746c0" /><Relationship Type="http://schemas.openxmlformats.org/officeDocument/2006/relationships/slide" Target="/ppt/slides/slide9.xml" Id="R5ad197cdb98e4da7" /><Relationship Type="http://schemas.openxmlformats.org/officeDocument/2006/relationships/slide" Target="/ppt/slides/slide10.xml" Id="R2f919213125246d7" /><Relationship Type="http://schemas.openxmlformats.org/officeDocument/2006/relationships/slide" Target="/ppt/slides/slide11.xml" Id="R5010fc8d041a452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a6bd6684614f1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1a3eb4df67945de" /><Relationship Type="http://schemas.openxmlformats.org/officeDocument/2006/relationships/notesMaster" Target="/ppt/notesMasters/notesMaster1.xml" Id="Rc9bfec9216e84a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148e7a91f043ed" /><Relationship Type="http://schemas.openxmlformats.org/officeDocument/2006/relationships/notesMaster" Target="/ppt/notesMasters/notesMaster1.xml" Id="Rf587a23612e3426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a8d5e1775f46d9" /><Relationship Type="http://schemas.openxmlformats.org/officeDocument/2006/relationships/notesMaster" Target="/ppt/notesMasters/notesMaster1.xml" Id="R8f6d916e9b564ed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1e0688249734e72" /><Relationship Type="http://schemas.openxmlformats.org/officeDocument/2006/relationships/notesMaster" Target="/ppt/notesMasters/notesMaster1.xml" Id="R07453b399d0545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d6a429417b74023" /><Relationship Type="http://schemas.openxmlformats.org/officeDocument/2006/relationships/notesMaster" Target="/ppt/notesMasters/notesMaster1.xml" Id="Rcd14f5c889594cd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1bebd141a7f4492" /><Relationship Type="http://schemas.openxmlformats.org/officeDocument/2006/relationships/notesMaster" Target="/ppt/notesMasters/notesMaster1.xml" Id="R6886bd5f2a7045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918a677a4a9404d" /><Relationship Type="http://schemas.openxmlformats.org/officeDocument/2006/relationships/notesMaster" Target="/ppt/notesMasters/notesMaster1.xml" Id="Rc6c75287c6464b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88e203ffad49b4" /><Relationship Type="http://schemas.openxmlformats.org/officeDocument/2006/relationships/notesMaster" Target="/ppt/notesMasters/notesMaster1.xml" Id="R50affc1a2bb4439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ca628cfc514f1b" /><Relationship Type="http://schemas.openxmlformats.org/officeDocument/2006/relationships/notesMaster" Target="/ppt/notesMasters/notesMaster1.xml" Id="Rd61222feb0c042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86fc564efc24d30" /><Relationship Type="http://schemas.openxmlformats.org/officeDocument/2006/relationships/notesMaster" Target="/ppt/notesMasters/notesMaster1.xml" Id="Re81e70193a9d4c8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2eb040bccb34019" /><Relationship Type="http://schemas.openxmlformats.org/officeDocument/2006/relationships/notesMaster" Target="/ppt/notesMasters/notesMaster1.xml" Id="Re0eff68a4c1d42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fc27dded0a40e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49842e54e64c09" /><Relationship Type="http://schemas.openxmlformats.org/officeDocument/2006/relationships/slideLayout" Target="/ppt/slideLayouts/slideLayout1.xml" Id="Rd9f2b6ce81274ef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f2b6ce81274ef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020c4ec8814fa1" /><Relationship Type="http://schemas.openxmlformats.org/officeDocument/2006/relationships/image" Target="/ppt/media/image.png" Id="R73eafec2b3514a7f" /><Relationship Type="http://schemas.openxmlformats.org/officeDocument/2006/relationships/notesSlide" Target="/ppt/notesSlides/notesSlide1.xml" Id="Rd234032757be41e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ac0b1f098f420f" /><Relationship Type="http://schemas.openxmlformats.org/officeDocument/2006/relationships/notesSlide" Target="/ppt/notesSlides/notesSlide2.xml" Id="R70a4edd9fedf4a1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d2adbf25ce4ba0" /><Relationship Type="http://schemas.openxmlformats.org/officeDocument/2006/relationships/notesSlide" Target="/ppt/notesSlides/notesSlide3.xml" Id="R66fe115758824ac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0d0a8b755f4b99" /><Relationship Type="http://schemas.openxmlformats.org/officeDocument/2006/relationships/notesSlide" Target="/ppt/notesSlides/notesSlide4.xml" Id="R0ccb1eff8f24418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a0fa5f62df4109" /><Relationship Type="http://schemas.openxmlformats.org/officeDocument/2006/relationships/notesSlide" Target="/ppt/notesSlides/notesSlide5.xml" Id="R5a7ed7797f704c5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af5f3dcbe5438a" /><Relationship Type="http://schemas.openxmlformats.org/officeDocument/2006/relationships/notesSlide" Target="/ppt/notesSlides/notesSlide6.xml" Id="R30d6bcf036924b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a95860ddfd486a" /><Relationship Type="http://schemas.openxmlformats.org/officeDocument/2006/relationships/notesSlide" Target="/ppt/notesSlides/notesSlide7.xml" Id="R61026c6695b74a1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d1438be5dd46f4" /><Relationship Type="http://schemas.openxmlformats.org/officeDocument/2006/relationships/notesSlide" Target="/ppt/notesSlides/notesSlide8.xml" Id="R241c0d462c3047a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dda0bcca2547ce" /><Relationship Type="http://schemas.openxmlformats.org/officeDocument/2006/relationships/notesSlide" Target="/ppt/notesSlides/notesSlide9.xml" Id="R241dcf155873473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dc132391314303" /><Relationship Type="http://schemas.openxmlformats.org/officeDocument/2006/relationships/notesSlide" Target="/ppt/notesSlides/notesSlide10.xml" Id="R3586fa82cab74f7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38f4d3e7254d82" /><Relationship Type="http://schemas.openxmlformats.org/officeDocument/2006/relationships/notesSlide" Target="/ppt/notesSlides/notesSlide11.xml" Id="R9173bf23085d465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0DBA79-F2CF-440C-A231-C313F269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2C1BAB-A7FC-4C52-A5F5-ED833CDE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3AF427-3759-4680-96B9-0C7F1E32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 Supervisor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FF9329-B170-4FA3-BE71-D97F2FD17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On a night shoot, Maya keeps every take aligned so the editor can cut without guesswork.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88C626-4579-4D7F-9287-49CD99EE5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859C32-A72E-48CE-8EF3-B433EE5B4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3B60AB-4F59-4011-A600-910655E7F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E79182-E23C-4D00-B43A-2DE9CFFA6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eafec2b3514a7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976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9F6FB0-6B1B-408B-9E3A-84CCF3D13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6EB25C-DF8C-46C1-9B5A-63EF52A7A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28BDD3-200A-4437-9FCA-95D80AC59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B92AD4-9EB6-4863-ACBB-542E06BCB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66CD55-19F8-41E1-8643-FF8598460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script supervisor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11EE5A-105B-4C27-BA47-41B913FA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EBA238-041D-4235-8EBF-882ED0F99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E132DD-FF1B-45BD-BE6C-0936A9293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Shoot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2BDFA9-3C8A-4E76-BD25-C40963772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scene changes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A91D3D-F9EA-4E79-9E57-DFED41E10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D4EE16-F518-451F-BD01-016C1FBAB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D9C9E8-E285-45FE-BAB3-B0ECE6F68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Take Log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832A07-54DD-4624-9C7E-3DC2C8100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Log each take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D8985C-1016-455B-92DC-4ACA7485F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D8784F-D294-4571-94E6-5C6725666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92D8DF-08EC-4888-8491-E22EA5314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Continuity Check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BFE2CF-AB4C-4B2D-9147-5DA7E2BDE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Note continuity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C46DA8-7513-40BA-9DCF-CD7324CF0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0F4DAB-BCD3-4B24-A18B-123AF44A6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CED055-1D0C-4CC2-9D66-964A1A91A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Editor Handoff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2A2369-8C10-4BD8-9654-AB132026C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Flag retakes</a:t>
            </a:r>
          </a:p>
        </p:txBody>
      </p:sp>
    </p:spTree>
    <p:extLst>
      <p:ext uri="{BB962C8B-B14F-4D97-AF65-F5344CB8AC3E}">
        <p14:creationId xmlns:p14="http://schemas.microsoft.com/office/powerpoint/2010/main" val="1698889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B5C9F4-7356-4628-9B50-27214F35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3D4125-EFDA-46DF-9526-113EC0BE2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7C4BBB-C067-415C-8E2B-9F11C65BC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258081-C384-4FA1-A137-6149C8DA9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30B7FF-5A24-4866-A1F0-74E3D365D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continuity from script to final edit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2B86E6-0515-48D4-9F72-781787A91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1C1D6E-DE35-4C36-B0CB-15846C110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028399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7D2FE5-5D91-494D-A8EC-186FB0EFE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E7C4C9-24E2-4F2B-A12A-EDBC56C92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20DC0C-D4BC-4FFB-8E34-6609A1F42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271F98-D8E7-4318-9764-CDE66F443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7033FF-520F-4E19-9E52-C24DE34D9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script supervisor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35F0DE-B7DF-4423-B8F3-E24C61C3E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2034B3-A4AC-441C-81CE-4C7620C96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EFA380-E5B4-4EF2-8ED2-F0F2D0219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2ED5BA-5721-4108-8085-5A95020A9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script supervisor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665751-7E94-49B6-A9E7-7ADB53775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5FF2C7-9678-4110-B8A3-A91935CF5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49A3A2-F8AF-44B3-98C3-D028E27E2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BCCDC8-0516-4B70-B050-3EC2B3FE3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AC8411-4245-45DB-BB56-88692261D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Track continuity from script to final edit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C7CB92-7103-48F6-9C80-92BB945EA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5F9B39-478E-47FC-90F7-4D2CD38CC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A9E362-0315-4558-B258-67380793B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456DDB-B365-4671-A9A8-ED7E11F4B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B264E8-3B55-4FA1-B38D-7C4B4F651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Share daily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76FB05-4825-4499-B1D5-CDCAE5473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238441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BAA77E9-101B-4172-8FE7-3C03FE166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F7F2EA-124D-4B79-81F8-38A83CA72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DE969A-D0C6-4927-8EEE-EC8CA5605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E181D1-E2CE-4312-ACF1-55A2ADDBD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390A2D-91D7-496C-8B65-0B9ECB866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321212-192F-40BC-AB1F-5A3A0C661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3D0F99-ABB1-4C03-A740-F366A70C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2C0964-4509-43FE-B187-FCB47A1A8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5075B1-A820-4375-B2E2-161946618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scene changes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F1F9F2-87EE-4DA5-AB4F-B86B8075B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CDF5EE-C595-4EB7-AF96-A3A85068D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51C43A-0505-4181-8D16-3C9A7BB0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DE4E5A-E6FE-4961-A8C8-AF96901A4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Log each take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2544EE-1679-4241-B3BB-C2223D7D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FC856A-5FA5-4A7E-9DB9-44A364162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95C78C-17B9-46CB-AC66-8B888888F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01E244-5434-4F97-86BF-205991AEE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Note continuity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01AB94-115A-43DF-ADC8-F0EDF3522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F7B398-E1CA-4807-B927-28ADC9F70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6EFE6D-508A-41E5-92F3-AE005BA9A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C8C4FA-CC9B-4F56-88E4-D65A2599E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Flag retakes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2F123B-C768-45DA-8E68-AE48FE454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139ED4-759B-475E-ABDA-A3FE298B0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940F85-E838-4000-8943-CB61A8FAA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19D6DF-A7B3-45FD-81F7-C59462425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daily notes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684BB15-3F61-49F9-A72D-617038B32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370725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3AA3EC-D610-40B1-9EF2-D893AE997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23BFE5-CD1D-4126-901B-C19A34AD3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6C302F-A31F-4DD3-9578-0B9A500DB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7E8513-6A88-4589-84B1-0B44DC96D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5FC0E1-D5A9-48CA-AA56-2E9B08937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script supervisor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9E62DD-A177-4E0D-ABCE-0471335ED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F9A0BA-2999-43B5-861E-5C7F70F0B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FE9ED4-829F-482F-BA68-3769819E7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5F6E39-234E-451E-8A61-723292E10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Continuity notes are scattered across paper and chat messages.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66A7C9-DE2F-490A-937B-C5EC47D46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0BEAE2-19F1-4D55-BE1F-EB2396A67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editor cannot tell which take is usable at a glance.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150A4C-8FFB-4299-9B65-A99D10BDA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2E7A00-3DA6-49EE-B47F-8C56A0F72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Small prop changes are noticed too late to fix on set.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7BB862-D6E0-47CA-8F11-977AB94E9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9A9477-3B83-4E55-91D4-EF7CDD44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DBB6EC-B76B-4DBA-9778-3C6A3E3FC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C27D77-00BE-40A8-B0C2-185CA4323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 take is logged in one clean, readable format.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9ECCE7-D60F-4304-8442-2E546FC3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F484DB-6345-4EFA-BBA7-3992D5DA3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Continuity issues are flagged before the crew wraps.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6D6AB3-7CFD-4C11-972F-CD5892B2C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3B0F3C-2144-427E-81D2-D79E78963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edit team can find the right footage faster.</a:t>
            </a:r>
          </a:p>
        </p:txBody>
      </p:sp>
    </p:spTree>
    <p:extLst>
      <p:ext uri="{BB962C8B-B14F-4D97-AF65-F5344CB8AC3E}">
        <p14:creationId xmlns:p14="http://schemas.microsoft.com/office/powerpoint/2010/main" val="17003954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34D740-693E-4C8E-8A0E-DDC4C483D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6C448D-98F4-4822-98F3-FC5E6A294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C5D6CB-1A9E-4054-923A-29D86A44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6EAE68-38EC-4D02-8DD7-A4EF2DE64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958F9A-9198-4767-9553-F7698DCCC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3E3026-EA59-4F0E-B56F-137A7E3F3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51E1A7-B61D-422D-87F4-FFCCE65C2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853608-487E-4E5B-BA4B-6829BA224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F213E3-EB7A-4E7F-BB51-42C6FC37D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ASSISTANT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D2C606-6C25-4997-9D8A-61953A00C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take log to keep the set moving and avoid missed pickups.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41AC91-DFF4-448B-9C24-FBFD16107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6ED430-A489-4238-B22B-801EF60B0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71C9C9-ED09-4075-B1DE-9D5CD7204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DA4589-4E25-4FEC-B587-CCC2BB670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540201-F016-4665-B502-32013E7E9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accurate notes to match the best takes with the right script moments.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AFD28E-66BD-4864-B6FB-15B53766A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C47C7E-A58F-428E-AD05-512577114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3D8649-CE02-49A3-9561-BFF006756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C5AA7A-E81F-4DEC-B33F-450D593F0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43EE21-7070-4C7D-8B41-2F1953551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view of progress, issues, and scene coverage.</a:t>
            </a:r>
          </a:p>
        </p:txBody>
      </p:sp>
    </p:spTree>
    <p:extLst>
      <p:ext uri="{BB962C8B-B14F-4D97-AF65-F5344CB8AC3E}">
        <p14:creationId xmlns:p14="http://schemas.microsoft.com/office/powerpoint/2010/main" val="14572904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3C28080-CF5F-4790-A7A9-B1478A1F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F75C3C-E96D-45EF-BC02-56EC06CBF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58D54B-66C6-4F6C-A0A0-A7CB891D6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FA8143-3DBE-4DC1-89EC-221BC49F5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2733B8-F3EE-4B63-BFE2-5E1263544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B3FAB3-7654-4104-87C3-3149BB53C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27B632-A9F5-462D-93B5-34738DDF3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6283AC-44A9-40E4-B365-43577FCD5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2F9D74-E0B4-441E-9354-AF45AE4AB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3C5721-4E4C-4B3A-89C2-0E0A4486C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4E98FF-38FA-41B5-B8CF-9CC29756C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scene changes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A1CD30-6C30-4A9D-8CD0-A9F880432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E7CBA5-39EC-40F7-9C5C-87E472592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7C6BDD-014F-43BD-8950-97DD287F1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462578-C1F5-4A72-B1F8-5E62A7468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0C90F2-9139-46C6-8BF6-2DC42483B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6BCE05-34F2-43D9-9CB7-560B04E36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Log each take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760EE7-D850-4F52-BE07-D9ECCDC90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16E703-5B80-4303-B697-A5B89052C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1D7196-B17A-4B5A-B518-0C5F18532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C50A81-E990-4ECA-A959-E77F0307B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05133E-787A-47E4-8AE6-D598BB2A4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3FCB1F-A6EB-4382-9470-49022E15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Note continuity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C76275-4EF0-421C-948E-C35E8DF74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9C4143-5491-48F7-B8B5-71E796EF2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77E664-12AF-443F-BD6D-91E767FEB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B07468C-F7AA-4F46-8901-F5D48FAFD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2ADA201-FBA4-4B0B-AEDF-B5FB66DC9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D7CF269-BF32-4C2E-A4E0-D1D7EBE58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Flag retakes</a:t>
            </a:r>
          </a:p>
        </p:txBody>
      </p:sp>
    </p:spTree>
    <p:extLst>
      <p:ext uri="{BB962C8B-B14F-4D97-AF65-F5344CB8AC3E}">
        <p14:creationId xmlns:p14="http://schemas.microsoft.com/office/powerpoint/2010/main" val="177768875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BE108A-EDE4-4496-AB66-85332BE53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7FD763-7FB6-4DF5-A8BD-4C17C6C7E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184979-FC76-4A76-B9D5-C0A138368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69F501-5213-4D82-A5CE-733141EF7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5B0394-5305-4E1F-8E91-5B1721264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script supervisor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311B04-BD18-4313-80B8-84798DAE7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5665C7-841C-4EA2-B137-978F83872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B5DFC3-F5FB-4907-B8A7-3C4153C28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keep a complex night shoot organized from first slate to final cut?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CB634C-44C8-4DED-8711-4605EDF50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8D0C71-189D-4C1B-B637-8137357B5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620AFF-2831-434B-8122-54F34E126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ED387E-8186-43CE-ACCE-C64272B2E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Log each take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3F4650-2DFA-4BD3-A54E-82497A9F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85A387-A89B-4545-9DCF-504A09D87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623FC6-564D-43FB-8C6E-BC30C267C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Note continuity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A90BC6-856C-4A29-8C5C-E85BE3966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4F6798-28AE-42CD-B2FD-C85EE69BF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CC8357-7D18-4699-A15F-962FE340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daily notes</a:t>
            </a:r>
          </a:p>
        </p:txBody>
      </p:sp>
    </p:spTree>
    <p:extLst>
      <p:ext uri="{BB962C8B-B14F-4D97-AF65-F5344CB8AC3E}">
        <p14:creationId xmlns:p14="http://schemas.microsoft.com/office/powerpoint/2010/main" val="11804956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0CDEBA-9FF4-4B3E-AEA9-F553EBD80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BE7B2B-D412-48E5-80DF-4D83CD485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7041E7-4227-44F9-B030-7985CB854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530BC1-0D2D-4765-B1D4-BFE27AAF1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B096E8-BD87-4195-9B47-DA3ACC54D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script supervisor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E7626A-3EFE-48CE-9E56-84278408C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C4B058-2863-4E98-A0A4-7E3063AB4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14B724-2583-49F5-AF47-91F945C99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C4A9EF-9BBA-48AA-9142-BEEBA1D46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scene changes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51EB43-9833-43C6-B5A9-ABBC5CA0A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8048B7-DBEF-4460-8AAF-049E8C3C6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9CF475-E893-4304-ADB0-E1708F321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DCA083-3DA5-4950-AE3A-3AD85AC63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06F3F5-CDC0-416E-894A-3CC9352BD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Log each take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40B4EB-F58A-4797-A185-64FF49F13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B252A5-DAA6-40F8-9D19-00A78E16D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6FB86F-4AD0-4E46-9EF3-6583A65C2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E268A1-F730-4AE8-8F6C-A171E1DA4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1C41C8-01D1-4969-B1EE-993A1612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Note continuity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56C7F1-B398-46DB-AD96-971A6E4C3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CA1C3B-D07E-4A3F-9120-30B76A872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20B6E5-6082-486B-8B0E-0EEDEA7E6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6B3E94-7A6C-43B0-BA37-516964C0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249019-5AA5-4891-8586-EFA28359F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daily notes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1C70F14-F863-4A1E-A8F7-16CAC581D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214650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CBAE5A-2BDA-423B-8A64-CCB89663E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12AA01-A270-4C42-AFE4-CC208115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C7E921-601D-4A38-981C-39AD98EB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every scene in sync from set to edit.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C4D845-ADC4-4C3B-BB61-640AB5A5A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5AB2C3-C955-4CF0-9954-DE2481A5D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0434B2-53CD-4F36-A94E-49FD84AE2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93ABE0-53B7-4EF2-8336-4FA4472E4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272003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2026-10-02T00:00:07.8560000Z</dcterms:created>
  <dcterms:modified xsi:type="dcterms:W3CDTF">2026-10-02T00:00:07.8560000Z</dcterms:modified>
</coreProperties>
</file>