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7a264279bf4650" /><Relationship Type="http://schemas.openxmlformats.org/officeDocument/2006/relationships/extended-properties" Target="/docProps/app.xml" Id="R08ce89cab1a94365" /><Relationship Type="http://schemas.openxmlformats.org/officeDocument/2006/relationships/officeDocument" Target="/ppt/presentation.xml" Id="R8bf53ba2fcff4b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dd363dc1fa4c92"/>
  </p:sldMasterIdLst>
  <p:notesMasterIdLst>
    <p:notesMasterId xmlns:r="http://schemas.openxmlformats.org/officeDocument/2006/relationships" r:id="R9b1c4f1cd450404c"/>
  </p:notesMasterIdLst>
  <p:sldIdLst>
    <p:sldId xmlns:r="http://schemas.openxmlformats.org/officeDocument/2006/relationships" id="256" r:id="R21c67e4d4ad94b1e"/>
    <p:sldId xmlns:r="http://schemas.openxmlformats.org/officeDocument/2006/relationships" id="257" r:id="R8b8019615c9744bd"/>
    <p:sldId xmlns:r="http://schemas.openxmlformats.org/officeDocument/2006/relationships" id="258" r:id="R444a74cde8e94972"/>
    <p:sldId xmlns:r="http://schemas.openxmlformats.org/officeDocument/2006/relationships" id="259" r:id="R71a2ba949ba94790"/>
    <p:sldId xmlns:r="http://schemas.openxmlformats.org/officeDocument/2006/relationships" id="260" r:id="R362f1048134e49a9"/>
    <p:sldId xmlns:r="http://schemas.openxmlformats.org/officeDocument/2006/relationships" id="261" r:id="Re24752dc7d16477e"/>
    <p:sldId xmlns:r="http://schemas.openxmlformats.org/officeDocument/2006/relationships" id="262" r:id="Ra7b22902bb3f442e"/>
    <p:sldId xmlns:r="http://schemas.openxmlformats.org/officeDocument/2006/relationships" id="263" r:id="Ra31926bc931b40ec"/>
    <p:sldId xmlns:r="http://schemas.openxmlformats.org/officeDocument/2006/relationships" id="264" r:id="R9d57cf756cc24fcc"/>
    <p:sldId xmlns:r="http://schemas.openxmlformats.org/officeDocument/2006/relationships" id="265" r:id="Ra14d2bb04197473f"/>
    <p:sldId xmlns:r="http://schemas.openxmlformats.org/officeDocument/2006/relationships" id="266" r:id="Rdd7e68a3db5347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07ec37975e4159" /><Relationship Type="http://schemas.openxmlformats.org/officeDocument/2006/relationships/slideMaster" Target="/ppt/slideMasters/slideMaster1.xml" Id="Ra6dd363dc1fa4c92" /><Relationship Type="http://schemas.openxmlformats.org/officeDocument/2006/relationships/notesMaster" Target="/ppt/notesMasters/notesMaster1.xml" Id="R9b1c4f1cd450404c" /><Relationship Type="http://schemas.openxmlformats.org/officeDocument/2006/relationships/presProps" Target="/ppt/presProps.xml" Id="R6972ad5e778f4244" /><Relationship Type="http://schemas.openxmlformats.org/officeDocument/2006/relationships/tableStyles" Target="/ppt/tableStyles.xml" Id="R396928fb5df64126" /><Relationship Type="http://schemas.openxmlformats.org/officeDocument/2006/relationships/slide" Target="/ppt/slides/slide1.xml" Id="R21c67e4d4ad94b1e" /><Relationship Type="http://schemas.openxmlformats.org/officeDocument/2006/relationships/slide" Target="/ppt/slides/slide2.xml" Id="R8b8019615c9744bd" /><Relationship Type="http://schemas.openxmlformats.org/officeDocument/2006/relationships/slide" Target="/ppt/slides/slide3.xml" Id="R444a74cde8e94972" /><Relationship Type="http://schemas.openxmlformats.org/officeDocument/2006/relationships/slide" Target="/ppt/slides/slide4.xml" Id="R71a2ba949ba94790" /><Relationship Type="http://schemas.openxmlformats.org/officeDocument/2006/relationships/slide" Target="/ppt/slides/slide5.xml" Id="R362f1048134e49a9" /><Relationship Type="http://schemas.openxmlformats.org/officeDocument/2006/relationships/slide" Target="/ppt/slides/slide6.xml" Id="Re24752dc7d16477e" /><Relationship Type="http://schemas.openxmlformats.org/officeDocument/2006/relationships/slide" Target="/ppt/slides/slide7.xml" Id="Ra7b22902bb3f442e" /><Relationship Type="http://schemas.openxmlformats.org/officeDocument/2006/relationships/slide" Target="/ppt/slides/slide8.xml" Id="Ra31926bc931b40ec" /><Relationship Type="http://schemas.openxmlformats.org/officeDocument/2006/relationships/slide" Target="/ppt/slides/slide9.xml" Id="R9d57cf756cc24fcc" /><Relationship Type="http://schemas.openxmlformats.org/officeDocument/2006/relationships/slide" Target="/ppt/slides/slide10.xml" Id="Ra14d2bb04197473f" /><Relationship Type="http://schemas.openxmlformats.org/officeDocument/2006/relationships/slide" Target="/ppt/slides/slide11.xml" Id="Rdd7e68a3db5347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3a51eea8bb46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56bf7b073c4b89" /><Relationship Type="http://schemas.openxmlformats.org/officeDocument/2006/relationships/notesMaster" Target="/ppt/notesMasters/notesMaster1.xml" Id="R72264c46a34a4d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885c0f58d74781" /><Relationship Type="http://schemas.openxmlformats.org/officeDocument/2006/relationships/notesMaster" Target="/ppt/notesMasters/notesMaster1.xml" Id="Rcaab951d044841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f283474aba4274" /><Relationship Type="http://schemas.openxmlformats.org/officeDocument/2006/relationships/notesMaster" Target="/ppt/notesMasters/notesMaster1.xml" Id="R2643cced14eb42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f64b5501c44c26" /><Relationship Type="http://schemas.openxmlformats.org/officeDocument/2006/relationships/notesMaster" Target="/ppt/notesMasters/notesMaster1.xml" Id="Rd702b361578c46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f5ec51dea849c6" /><Relationship Type="http://schemas.openxmlformats.org/officeDocument/2006/relationships/notesMaster" Target="/ppt/notesMasters/notesMaster1.xml" Id="Rb033164be76549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ed1576ac304f81" /><Relationship Type="http://schemas.openxmlformats.org/officeDocument/2006/relationships/notesMaster" Target="/ppt/notesMasters/notesMaster1.xml" Id="R5a22ed551fab46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3a23dbefda48ac" /><Relationship Type="http://schemas.openxmlformats.org/officeDocument/2006/relationships/notesMaster" Target="/ppt/notesMasters/notesMaster1.xml" Id="R1ac066e365e241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81bedf8ca246ea" /><Relationship Type="http://schemas.openxmlformats.org/officeDocument/2006/relationships/notesMaster" Target="/ppt/notesMasters/notesMaster1.xml" Id="R3e73a29148894eb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e6402d3f244e7c" /><Relationship Type="http://schemas.openxmlformats.org/officeDocument/2006/relationships/notesMaster" Target="/ppt/notesMasters/notesMaster1.xml" Id="Rbcab371068624e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fe7cbc98c24e82" /><Relationship Type="http://schemas.openxmlformats.org/officeDocument/2006/relationships/notesMaster" Target="/ppt/notesMasters/notesMaster1.xml" Id="R2f40637593c84c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336c568e984195" /><Relationship Type="http://schemas.openxmlformats.org/officeDocument/2006/relationships/notesMaster" Target="/ppt/notesMasters/notesMaster1.xml" Id="Rbdec97768e6d49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88550d372d45b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7c3de5163c4f00" /><Relationship Type="http://schemas.openxmlformats.org/officeDocument/2006/relationships/slideLayout" Target="/ppt/slideLayouts/slideLayout1.xml" Id="Ra5dfea827f2a4a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dfea827f2a4a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434e210b84186" /><Relationship Type="http://schemas.openxmlformats.org/officeDocument/2006/relationships/image" Target="/ppt/media/image.png" Id="R314b50a7bcab4bc1" /><Relationship Type="http://schemas.openxmlformats.org/officeDocument/2006/relationships/notesSlide" Target="/ppt/notesSlides/notesSlide1.xml" Id="R8e3d62aee4324d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288b7ff4a4424" /><Relationship Type="http://schemas.openxmlformats.org/officeDocument/2006/relationships/notesSlide" Target="/ppt/notesSlides/notesSlide2.xml" Id="R7bc1a77c22ad46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c746d1b2b4a10" /><Relationship Type="http://schemas.openxmlformats.org/officeDocument/2006/relationships/notesSlide" Target="/ppt/notesSlides/notesSlide3.xml" Id="R91e6347fd44c47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4133a0c6e4e63" /><Relationship Type="http://schemas.openxmlformats.org/officeDocument/2006/relationships/notesSlide" Target="/ppt/notesSlides/notesSlide4.xml" Id="R353bbf5be90d4d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c53d81436b4f39" /><Relationship Type="http://schemas.openxmlformats.org/officeDocument/2006/relationships/notesSlide" Target="/ppt/notesSlides/notesSlide5.xml" Id="R697a0f02e2a84c4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bfa61a87b421b" /><Relationship Type="http://schemas.openxmlformats.org/officeDocument/2006/relationships/notesSlide" Target="/ppt/notesSlides/notesSlide6.xml" Id="R80cd2a50c10c42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cfb83a700401b" /><Relationship Type="http://schemas.openxmlformats.org/officeDocument/2006/relationships/notesSlide" Target="/ppt/notesSlides/notesSlide7.xml" Id="Re8ff313d5a6244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ebdd80e874ef2" /><Relationship Type="http://schemas.openxmlformats.org/officeDocument/2006/relationships/notesSlide" Target="/ppt/notesSlides/notesSlide8.xml" Id="R8967cb9e3e6d46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07b8997954907" /><Relationship Type="http://schemas.openxmlformats.org/officeDocument/2006/relationships/notesSlide" Target="/ppt/notesSlides/notesSlide9.xml" Id="Rad21e599bc484cf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ef5fd122e467d" /><Relationship Type="http://schemas.openxmlformats.org/officeDocument/2006/relationships/notesSlide" Target="/ppt/notesSlides/notesSlide10.xml" Id="R32d2ecd081a048a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431cde4b043b0" /><Relationship Type="http://schemas.openxmlformats.org/officeDocument/2006/relationships/notesSlide" Target="/ppt/notesSlides/notesSlide11.xml" Id="Rda6e3171ea4246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ED24BE-E58E-491B-814E-5FEEF185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B3F254-E03A-45C7-ACB0-EACC92D22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917EA-72C2-48EB-B8BB-02D33CD8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Template Word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49B1D-DDED-4C38-91F6-DA98446E8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studio team turns a rough sci-fi idea into a clear, shoot-ready script.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E38900-CBC3-4967-8934-EE362C4A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C1208-BD19-483B-B7FA-61CE2915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401A8A-B6E6-4CE3-AFEE-D0231535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0107E2-C69B-4512-82EE-5479A6AA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4b50a7bcab4bc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399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2567F6-DC58-4927-91B3-DB4D7F25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8F025E-4228-4414-9231-85A49129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91D0B-9ACB-4C98-9349-0C0BD028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57B46-245B-4C80-B1D7-7D68997D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2EE27-0556-4275-A74A-2491423D6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template word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D8A313-C1E0-497F-A559-27D9D76D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8519A-C557-4029-9E19-8C860C99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60ECA6-F7FD-43BF-929D-57724C77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23D2AA-C9AC-4452-B5FB-C6CF1F2D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1668F-5482-4FF0-B67C-210DC294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DB698B-55B1-469C-8FB3-E3FDA3963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102F4-BD8C-4390-BE7B-76F6C2AD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908172-651F-4EE8-A8D5-A7E3E78B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main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9ECF26-F189-412B-A8C5-59D15F507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8E253-F09C-49DA-BE8F-81C31BD3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0B196-B718-4BE2-AFCC-714B95A6C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Dialogue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0ED23C-CE8F-4E0F-98E8-531AB991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scene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EBECF7-D5AB-4A49-B38D-81409355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B5B7E-EAD9-42EC-A98C-6498A9D1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D15D58-E693-4966-9E83-5E3225DF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56606A-6FF5-43AD-B1A0-A137A5170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weak lines</a:t>
            </a:r>
          </a:p>
        </p:txBody>
      </p:sp>
    </p:spTree>
    <p:extLst>
      <p:ext uri="{BB962C8B-B14F-4D97-AF65-F5344CB8AC3E}">
        <p14:creationId xmlns:p14="http://schemas.microsoft.com/office/powerpoint/2010/main" val="16863688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865EFB-2B4E-4E79-851D-488145CA2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BD88BD-C9C6-408A-A7AA-4EFC3E8D0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36E573-F8A8-456A-B029-1093255C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56E532-0AED-42EF-9CFE-66B092DEC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069A1-8E8C-4381-943E-72C14757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concept notes to a polished filming draft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6650B-0F30-4192-85B8-A83476C5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685998-6C39-41EE-A9D1-C6C622BB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937300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86B45-CBAE-40DC-8949-F8EAA790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A5BED-D3F6-41C0-B7C3-A72E86D2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18680-B5C0-4EDD-A0F2-84C76F33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E44751-11F4-423D-87A3-22017250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02DFF-759B-4B99-A90A-9C176D9F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script template word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95FEC-B966-47A2-8DF2-A72B2BD5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13045-4A27-4DAF-B07F-48AB8B552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30E614-FD15-4EF5-A97A-2AA0EE68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1A94B6-A23F-4119-9744-CF5D4B00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template word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82EEA-6DB4-41E6-AE91-6ABBBEF87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43ADF-3041-4247-9CC5-38ED0C5F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52FFED-C4AE-4A23-B225-12C293E63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1BEE7E-63C7-440B-A1E9-5E332970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011664-211B-4564-A6DD-7A5E302F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concept notes to a polished filming…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776155-FA02-475E-9A67-59A66FED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EE8478-5C24-4DA5-B6F3-F1118FE3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87ED8C-54A6-45CF-B165-0C473ED6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A05F70-D50D-4B81-8E2F-8280D319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4FAC96-6577-41C7-8F0D-6DC066E11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Polish for filming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B45215-A68C-4B45-A0A2-AD7661FC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568695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AE8D71-6235-4436-89D9-0411F895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162CF-B2E5-4B3A-8DDD-3AE497A9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AC5FF-A6C0-4319-AC9C-A767F4342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482F67-B6F4-46E6-9E7D-1D6DC171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919A31-BFE2-4CE6-A93A-90F790F0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8FB4C-E694-4E63-8B2B-AB9FA971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0795A0-1D41-4FB5-BE54-62EFB24A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452DCA-22A6-480E-8789-FFAE74E2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627899-2F46-4F6B-AF0D-8343AF16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F7F7B8-6B87-4ADC-82C1-E19A1A03E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F54F68-0104-41C5-832D-18E3EDA74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9E38EF-D673-4BEE-8878-03D3EDFD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E4F7C9-3E41-4DE3-82E2-F9A699A1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main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C90722-0959-4972-8607-9F15393A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86E598-9F9D-40B9-9C4F-76D9C75F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99AD2-9D86-47C0-A5CA-DE918F5A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ACC2AD-C2A7-4B40-BE6D-3D4371FD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A3A8CB-F072-42DA-8FF0-C6F0B322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41EF0-6124-476D-A8FC-D575C8ED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8B4683-876C-408C-ABE9-11E4F3AB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B6AE08-32FC-467B-BB92-A27EBA8C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Trim weak lines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E5394F-C9F0-4AA5-AE86-10025BC6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744452-0958-42CA-BAB2-F942C02A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EB3E1E-BDEC-433B-9DFA-5B6147EA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A22FC2-1EEE-420D-A155-E42BB956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for filming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58CC31-8B9C-4BAD-A3ED-B539B86D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686436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1D30F4-5956-4E41-9C96-2EDC68BD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B2511C-E22B-4C5C-A9A1-9993A6432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E9D924-8373-47EB-8EBF-FD022930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5E749-EE94-43C3-A366-BC337782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23E31-2E6A-435D-9DB8-8643DA7A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template word: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7F0E8-55B5-4D97-88C2-DADE3B9A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3EDD40-E6AA-40C7-A29F-371513F2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38020-17B5-439B-8D93-7A3691678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37AEA3-5605-4DA0-8A78-089D5F88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idea feels exciting but scattered on the page.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BB085-EF0E-4A6A-8F1B-1FC619B3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DFCA74-7B29-4A37-8CED-755698E4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drift without a clear order or purpose.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058B97-2A9A-4654-91CE-9D42CA1F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17FAA5-DFA4-463E-92CF-52D788E2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Dialogue sounds flat and needs tighter rhythm.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9DEA4E-A78A-4E12-B5D5-5539491B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072A8-F278-4F52-9DDD-7D2937EB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3B0421-0648-429E-84FD-EABE5B1F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5BDAA-368F-4A8D-BAF3-6BEB6FD4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clean arc from opening to ending.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379BE5-C630-4E82-82AC-0A781873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651A1F-2BB0-45A7-A2E8-11BE100D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next with clear intent.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8B5233-E2EF-49CD-BCDB-7F9A6E83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830C16-4192-405C-AAB0-1A8940B9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Dialogue feels sharper and easier to perform.</a:t>
            </a:r>
          </a:p>
        </p:txBody>
      </p:sp>
    </p:spTree>
    <p:extLst>
      <p:ext uri="{BB962C8B-B14F-4D97-AF65-F5344CB8AC3E}">
        <p14:creationId xmlns:p14="http://schemas.microsoft.com/office/powerpoint/2010/main" val="17683536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4F80B3-43B6-466F-A0D8-FFE7C3FC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45E1F-DBC0-487D-ABD7-555E4FB0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BC05DE-2A96-4182-BB5E-5C533A0F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E0C0AD-A404-4E73-A9B0-2C22B857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626061-A479-421C-8C24-028FA212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4B9938-FA67-463F-A9B1-A85097D3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D7999-5D97-4361-85D4-4CA12B52D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1CAD0-5869-4BDC-ABE1-ADA6A989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60591D-10F0-40A9-B86F-1DDD8A87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B1ACEA-FC39-4CF6-8432-8A2427E6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example of how to shape a script from idea to draft.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29C770-0BB4-49DA-AE45-12F3FB52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1217E-2B52-4FBE-95DD-E9C99D72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DCD4BD-B644-49A3-B189-8F10257D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BBB61E-5FF8-401B-A2DF-6085A856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INDIE PRODUCERS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D95CB3-DF3E-4862-AC2E-0C664410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structure for turning a scene concept into usable pages.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1DD269-0A66-492E-A27F-735F9181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B216DA-4C4D-4C4B-B689-1DEBA4AF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5C93F0-0262-4B89-82DC-FF6736C5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C2D5AC-31B2-412F-99AD-60E05354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WRITING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2B17B6-0970-4BEC-B12E-27D35A88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outline that keeps story, pacing, and dialogue aligned.</a:t>
            </a:r>
          </a:p>
        </p:txBody>
      </p:sp>
    </p:spTree>
    <p:extLst>
      <p:ext uri="{BB962C8B-B14F-4D97-AF65-F5344CB8AC3E}">
        <p14:creationId xmlns:p14="http://schemas.microsoft.com/office/powerpoint/2010/main" val="7567955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7C5E5D9-C973-4C6C-8741-9F60C169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9CE720-5CEC-4544-B1A0-16CEC928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1CCE90-029B-429C-9918-D77C05E5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A29546-8723-4A93-A42B-6659F618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0929D-9718-4911-9F6F-22DFDA26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E06814-C901-403D-BD62-408B1872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CD5747-D56D-4CCB-A9C0-CE0EE952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863D62-F333-45D3-94FF-C6297F85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0EC9F6-2F8A-48C2-BB61-817222C6B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73C26-3ADD-4578-A4D4-FDED46FC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707C90-8E92-4130-9FC7-F046AAE16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C1216F-D436-479D-A852-3C9F30D4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C9E05D-7166-45D4-B0D3-8BD5F02DD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48844-72B4-4650-A1C3-D6F9593B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ECE54A-3442-454E-A6A9-4F870001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3885A2-8ED1-4B60-B546-F1284933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D822C-409C-4022-8B14-6FA1EF1C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main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2ED538-74E4-4AED-BC3A-34C6DBFB6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B0BB3C-9385-4341-B52D-6A50526D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365678-56EB-4979-917B-2702B94C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2F57B0-24CF-4088-B923-177EFF68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B9A150-A701-4567-84AA-F2569D4B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F56B33-2723-4666-8990-A51C5DF6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dialogue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DEB964-B07E-4664-84C1-CDAADE0FD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C13DCF-C933-4277-A1C5-5BAD9D73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7EB486-6C96-47D9-BBE8-BAA813F6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E1457F-0755-41E4-8088-4ADC2E1D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188710-18DE-4DC6-9E17-A84FEBB8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8C188ED-3F35-48D3-B7FC-24A2F7D8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Trim weak lines</a:t>
            </a:r>
          </a:p>
        </p:txBody>
      </p:sp>
    </p:spTree>
    <p:extLst>
      <p:ext uri="{BB962C8B-B14F-4D97-AF65-F5344CB8AC3E}">
        <p14:creationId xmlns:p14="http://schemas.microsoft.com/office/powerpoint/2010/main" val="19899236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4E6BDC-DCF0-4349-8CE2-9EB78DCD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3260E-C207-45E4-8D2A-B1AF0C59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7BA2C-210A-4BE7-81DD-598469B2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0F28A-29C0-4449-90C3-AF09EDE6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66D335-9F83-4D51-B68D-C899EA008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template word: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87FE6D-730F-475F-9350-04EA5208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F9ED4-4F4D-4BB4-9121-37AAF5FF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4AE9C3-488D-4B8C-B997-D679960C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small team turn a loose sci-fi concept into a script they could actually film?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66300F-ED9E-43C0-90BA-AFA2DE9D6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4F266-8B3A-41AA-A449-F9CB895C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0D9668-E477-4EA1-A487-6CC9B53F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2F8CB5-70CE-40FA-9FBD-DE724592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main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4BCFE1-0147-4FDB-9BDD-5C223E6B3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274C1B-BC94-43E7-8FBC-949878CD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9EE42C-5050-4926-B64A-5805B1F58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scene dialogue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B706AF-5E44-4B99-83DF-B43EB3AA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D76AE0-BEB6-486B-A601-BAE394251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E00BA3-DAB8-4980-AF57-C540F268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for filming</a:t>
            </a:r>
          </a:p>
        </p:txBody>
      </p:sp>
    </p:spTree>
    <p:extLst>
      <p:ext uri="{BB962C8B-B14F-4D97-AF65-F5344CB8AC3E}">
        <p14:creationId xmlns:p14="http://schemas.microsoft.com/office/powerpoint/2010/main" val="11351147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6D3A24-3683-4324-ABA5-B6853414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799B09-3D37-4970-920E-2718AFA0F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BB0CD-BE92-42F4-B4C6-60628E42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37BE7D-45B7-4AC5-B43A-0C57DBED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E73D7E-18CF-4A27-AEF5-B0A99E2C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template word: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BB15C-7318-4479-AEF8-C39E384D9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718E-1301-42B8-AC9A-1335DB86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AF99CC-B347-469C-B428-0FC1E266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238FE2-1975-4214-9762-20DD9C47A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E8F34-7597-4C29-B600-C91D63391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CC91B8-5972-432D-809C-0B73D9C1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7A6751-1EDC-43BE-AD0D-1A35A298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1254BB-29ED-4F8E-8154-F0C53E9F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B7F07-DC6F-4F1D-A199-19089661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main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CE5D07-1D8A-4364-AC4F-2EA4B00E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134D68-D008-4A14-93BD-E640F365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71B9BE-EBFF-49B8-BB7B-922EC051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6E79E1-DC6A-4763-9DC8-8B3009D3F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45E823-5900-4685-B189-F52BAAFA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dialogue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D887F2-5FBE-437A-ACA6-F8472805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C09CCC-8474-4A3E-A03C-AB7344136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693950-AC79-4DEA-9FDE-8069B045D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2DA83C-D4B4-4235-B9A1-87D36FB7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1465D3-F536-4671-9E74-4FD22A25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for filming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76B943-EF8A-4521-AB86-795AAE48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829626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C5E075-F89D-4F95-9ADD-D7180ADDC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287432-DFCC-4C4F-8C6F-961F2AA5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0D226-229C-47D3-A648-35FB62EF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script makes every next step easier.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207FFF-DF70-4F7D-B18C-C685D00A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B5C870-6A9B-425D-8A0F-7CFF4131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EFA981-609B-4821-8623-0A675138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66F50F-72AC-4486-A1F4-7BC47165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467999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2026-10-02T00:05:20.0640000Z</dcterms:created>
  <dcterms:modified xsi:type="dcterms:W3CDTF">2026-10-02T00:05:20.0640000Z</dcterms:modified>
</coreProperties>
</file>