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0564a3a1fa4357" /><Relationship Type="http://schemas.openxmlformats.org/officeDocument/2006/relationships/extended-properties" Target="/docProps/app.xml" Id="Ra5d2c67311414600" /><Relationship Type="http://schemas.openxmlformats.org/officeDocument/2006/relationships/officeDocument" Target="/ppt/presentation.xml" Id="Re41ee5a8f32f43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3a624c62f1431e"/>
  </p:sldMasterIdLst>
  <p:notesMasterIdLst>
    <p:notesMasterId xmlns:r="http://schemas.openxmlformats.org/officeDocument/2006/relationships" r:id="Ree26e1b346044bdd"/>
  </p:notesMasterIdLst>
  <p:sldIdLst>
    <p:sldId xmlns:r="http://schemas.openxmlformats.org/officeDocument/2006/relationships" id="256" r:id="Rb2a86f3c7d7947ae"/>
    <p:sldId xmlns:r="http://schemas.openxmlformats.org/officeDocument/2006/relationships" id="257" r:id="R6b7c9b9bbc7843df"/>
    <p:sldId xmlns:r="http://schemas.openxmlformats.org/officeDocument/2006/relationships" id="258" r:id="Re5c76986e35e41e5"/>
    <p:sldId xmlns:r="http://schemas.openxmlformats.org/officeDocument/2006/relationships" id="259" r:id="Rdfacad64ee9048d5"/>
    <p:sldId xmlns:r="http://schemas.openxmlformats.org/officeDocument/2006/relationships" id="260" r:id="Rdd7e0bd7e4b84967"/>
    <p:sldId xmlns:r="http://schemas.openxmlformats.org/officeDocument/2006/relationships" id="261" r:id="Raaaed30e89014caa"/>
    <p:sldId xmlns:r="http://schemas.openxmlformats.org/officeDocument/2006/relationships" id="262" r:id="R036e3c54b7a44535"/>
    <p:sldId xmlns:r="http://schemas.openxmlformats.org/officeDocument/2006/relationships" id="263" r:id="R0b9ab1a7ecf74a89"/>
    <p:sldId xmlns:r="http://schemas.openxmlformats.org/officeDocument/2006/relationships" id="264" r:id="R01d729de21434f79"/>
    <p:sldId xmlns:r="http://schemas.openxmlformats.org/officeDocument/2006/relationships" id="265" r:id="Rc469089744fd4e17"/>
    <p:sldId xmlns:r="http://schemas.openxmlformats.org/officeDocument/2006/relationships" id="266" r:id="R3b6b7c1dfabc4b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5f24a2827844c1" /><Relationship Type="http://schemas.openxmlformats.org/officeDocument/2006/relationships/slideMaster" Target="/ppt/slideMasters/slideMaster1.xml" Id="R673a624c62f1431e" /><Relationship Type="http://schemas.openxmlformats.org/officeDocument/2006/relationships/notesMaster" Target="/ppt/notesMasters/notesMaster1.xml" Id="Ree26e1b346044bdd" /><Relationship Type="http://schemas.openxmlformats.org/officeDocument/2006/relationships/presProps" Target="/ppt/presProps.xml" Id="R1a9bdf8c76a94362" /><Relationship Type="http://schemas.openxmlformats.org/officeDocument/2006/relationships/tableStyles" Target="/ppt/tableStyles.xml" Id="Red70bef634694350" /><Relationship Type="http://schemas.openxmlformats.org/officeDocument/2006/relationships/slide" Target="/ppt/slides/slide1.xml" Id="Rb2a86f3c7d7947ae" /><Relationship Type="http://schemas.openxmlformats.org/officeDocument/2006/relationships/slide" Target="/ppt/slides/slide2.xml" Id="R6b7c9b9bbc7843df" /><Relationship Type="http://schemas.openxmlformats.org/officeDocument/2006/relationships/slide" Target="/ppt/slides/slide3.xml" Id="Re5c76986e35e41e5" /><Relationship Type="http://schemas.openxmlformats.org/officeDocument/2006/relationships/slide" Target="/ppt/slides/slide4.xml" Id="Rdfacad64ee9048d5" /><Relationship Type="http://schemas.openxmlformats.org/officeDocument/2006/relationships/slide" Target="/ppt/slides/slide5.xml" Id="Rdd7e0bd7e4b84967" /><Relationship Type="http://schemas.openxmlformats.org/officeDocument/2006/relationships/slide" Target="/ppt/slides/slide6.xml" Id="Raaaed30e89014caa" /><Relationship Type="http://schemas.openxmlformats.org/officeDocument/2006/relationships/slide" Target="/ppt/slides/slide7.xml" Id="R036e3c54b7a44535" /><Relationship Type="http://schemas.openxmlformats.org/officeDocument/2006/relationships/slide" Target="/ppt/slides/slide8.xml" Id="R0b9ab1a7ecf74a89" /><Relationship Type="http://schemas.openxmlformats.org/officeDocument/2006/relationships/slide" Target="/ppt/slides/slide9.xml" Id="R01d729de21434f79" /><Relationship Type="http://schemas.openxmlformats.org/officeDocument/2006/relationships/slide" Target="/ppt/slides/slide10.xml" Id="Rc469089744fd4e17" /><Relationship Type="http://schemas.openxmlformats.org/officeDocument/2006/relationships/slide" Target="/ppt/slides/slide11.xml" Id="R3b6b7c1dfabc4b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1f728363894a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f60f6727ed4307" /><Relationship Type="http://schemas.openxmlformats.org/officeDocument/2006/relationships/notesMaster" Target="/ppt/notesMasters/notesMaster1.xml" Id="R91c4f768b4c748e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f3dfb5c1d844fd" /><Relationship Type="http://schemas.openxmlformats.org/officeDocument/2006/relationships/notesMaster" Target="/ppt/notesMasters/notesMaster1.xml" Id="R04ac5cca7c4947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d5e376701c4f72" /><Relationship Type="http://schemas.openxmlformats.org/officeDocument/2006/relationships/notesMaster" Target="/ppt/notesMasters/notesMaster1.xml" Id="R8eb9ec70953f44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6bb33d1e5f483d" /><Relationship Type="http://schemas.openxmlformats.org/officeDocument/2006/relationships/notesMaster" Target="/ppt/notesMasters/notesMaster1.xml" Id="R23375b6f74e84d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1662c26d0744f0" /><Relationship Type="http://schemas.openxmlformats.org/officeDocument/2006/relationships/notesMaster" Target="/ppt/notesMasters/notesMaster1.xml" Id="Rcc6a3f5fd7bf48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1c90b11a51c40ca" /><Relationship Type="http://schemas.openxmlformats.org/officeDocument/2006/relationships/notesMaster" Target="/ppt/notesMasters/notesMaster1.xml" Id="R3426b014a9984b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f7550dba35448e" /><Relationship Type="http://schemas.openxmlformats.org/officeDocument/2006/relationships/notesMaster" Target="/ppt/notesMasters/notesMaster1.xml" Id="R627cfd93cb654f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de8a8c737244c8" /><Relationship Type="http://schemas.openxmlformats.org/officeDocument/2006/relationships/notesMaster" Target="/ppt/notesMasters/notesMaster1.xml" Id="R60dc837674a4479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650cbfb84f7433d" /><Relationship Type="http://schemas.openxmlformats.org/officeDocument/2006/relationships/notesMaster" Target="/ppt/notesMasters/notesMaster1.xml" Id="R317a9df0015c4e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156111347c4648" /><Relationship Type="http://schemas.openxmlformats.org/officeDocument/2006/relationships/notesMaster" Target="/ppt/notesMasters/notesMaster1.xml" Id="Rf6bfe60039c6445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cc7f79f578d4efb" /><Relationship Type="http://schemas.openxmlformats.org/officeDocument/2006/relationships/notesMaster" Target="/ppt/notesMasters/notesMaster1.xml" Id="Rff2e189dd5034e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750bbb67854a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46d0474f2a4c61" /><Relationship Type="http://schemas.openxmlformats.org/officeDocument/2006/relationships/slideLayout" Target="/ppt/slideLayouts/slideLayout1.xml" Id="Re9ef8be075054c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ef8be075054c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4bb63de600412e" /><Relationship Type="http://schemas.openxmlformats.org/officeDocument/2006/relationships/image" Target="/ppt/media/image.png" Id="Rad861261523641da" /><Relationship Type="http://schemas.openxmlformats.org/officeDocument/2006/relationships/notesSlide" Target="/ppt/notesSlides/notesSlide1.xml" Id="Rb87ef69a3dab43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61bcf2d3fc430c" /><Relationship Type="http://schemas.openxmlformats.org/officeDocument/2006/relationships/notesSlide" Target="/ppt/notesSlides/notesSlide2.xml" Id="R60949addc1d043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e5f87e67ac4b63" /><Relationship Type="http://schemas.openxmlformats.org/officeDocument/2006/relationships/notesSlide" Target="/ppt/notesSlides/notesSlide3.xml" Id="R09d54886b2f64f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fbfb14e8284361" /><Relationship Type="http://schemas.openxmlformats.org/officeDocument/2006/relationships/notesSlide" Target="/ppt/notesSlides/notesSlide4.xml" Id="R044c154696a74ed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350b65c7da48c9" /><Relationship Type="http://schemas.openxmlformats.org/officeDocument/2006/relationships/notesSlide" Target="/ppt/notesSlides/notesSlide5.xml" Id="R684538f03ed644c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0a6fec6bb04f83" /><Relationship Type="http://schemas.openxmlformats.org/officeDocument/2006/relationships/notesSlide" Target="/ppt/notesSlides/notesSlide6.xml" Id="Rb97f244a16bf4d8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b431acee364ce8" /><Relationship Type="http://schemas.openxmlformats.org/officeDocument/2006/relationships/notesSlide" Target="/ppt/notesSlides/notesSlide7.xml" Id="R9e50dfcc7b4f488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90671f948a4c51" /><Relationship Type="http://schemas.openxmlformats.org/officeDocument/2006/relationships/notesSlide" Target="/ppt/notesSlides/notesSlide8.xml" Id="Rceca87704e6641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52aff29ebd456e" /><Relationship Type="http://schemas.openxmlformats.org/officeDocument/2006/relationships/notesSlide" Target="/ppt/notesSlides/notesSlide9.xml" Id="R5fc0b964b0b24c6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c0d73766614c75" /><Relationship Type="http://schemas.openxmlformats.org/officeDocument/2006/relationships/notesSlide" Target="/ppt/notesSlides/notesSlide10.xml" Id="R81a4e01137ba4c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7410978784a14" /><Relationship Type="http://schemas.openxmlformats.org/officeDocument/2006/relationships/notesSlide" Target="/ppt/notesSlides/notesSlide11.xml" Id="Rcaad5f6fa80b4d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C4AA96-AA0F-4FF6-AB68-F4DCA04D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27A573-5826-4E9D-BED2-73D9E4CB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4E9E0A-2648-49E4-9F20-14B404384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To Storyboard AI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17FE19-BE49-4D16-8741-AF304892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turns a sci-fi podcast episode into clear visual scenes.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D099BB-228E-418D-967D-15371E102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DD67F3-F726-451F-B8F0-B0CB6045B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E24D21-F67E-4EA3-86AD-34705803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0B9C72-C2F1-423E-8C48-65098AFA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861261523641d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450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152734-B47C-44CC-B05B-5AA56AFA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6423F5-5196-406E-92D0-43B3EE85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CCA18B-C206-448E-B82D-C07128459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A35B8B-8243-49C5-81EF-B070D6112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0D47D-344F-425B-8B65-BE118009E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to storyboard ai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756398-F7E6-4838-8523-BDCC3E23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C12880-DE39-409D-B2FC-9934B9CB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01665B-D423-46F5-98D6-D6F0586F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Seed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E7AA7-35D6-4276-85C8-5C7405C1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beats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CE1774-77B6-4A02-B4A6-AAAF1C5E3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025C12-A8A4-4302-B50E-964B8ED26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FDEE64-793E-47D8-900D-3F633436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579C05-37DF-4BE5-99D9-A918D504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scene notes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50D2DA-5B73-4351-B044-1A35BAE84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A94255-1EDA-42D9-AF25-281DE03D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60D515-D547-4B3D-8229-5DCD83E0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4BAADA-A075-4B23-9204-57E0A7A8D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shot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CC0D58-98A6-46DB-A3CC-C3DD59895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383A19-A9D4-4BE0-B61D-4E66572D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45CA2D-4BC7-4AB9-87CB-2CFD2CF7D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Board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06A966-F08D-42B4-A7C8-C640420E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3417386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FBC40C-9444-487A-9F5F-609DD263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702074-43B0-45C4-B4B8-C638CAB5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470EB7-37CD-4D68-8166-A09847074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40F3F5-F54B-4DE6-8A39-AB5F1976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90E75B-3F54-4DC6-B3FA-0D9E2D43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spoken draft to frame-by-frame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CEABD-BD38-410F-92FF-63CBF006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6B107A-EE6F-4B4D-A070-93E1BA2D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566160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D57417-8E58-4D73-9198-B99ABF32C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81134E-A757-4530-A65B-FCDA0CEB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5ADF23-73C6-4E4B-A3F1-E503ED65F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C22852-45BA-431A-B33A-FD517F95A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C318E-3D41-4DCB-9F7C-1EB80A64E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script to storyboard ai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CFECCC-E2C3-4A77-98A1-9DAD4BB8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214665-21CC-4620-9567-F4A0A4FC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77E5B2-D9CE-4380-82D9-581A0CD2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54EC54-7602-4BF8-9CAB-90FC119D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to storyboard ai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615D6C-2A9C-418C-B31C-9C69FFCF4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79B9B2-FA0B-43C7-8D2E-160A18B27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637AA8-A7CE-4AE3-B30D-D8955C3F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3E41F0-1B60-487A-B3CF-BA20980AE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DA5EAE-4DC5-4BDF-840F-81E92EEAD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spoken draft to frame-by-frame plan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238F3C-B34E-48FF-BC95-F17AFC8AF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CB5051-0303-4C2D-9011-107D5EB4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7FE3C8-8970-4C59-B7BF-A280DA84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6B3DC4-45F7-4C56-A4D7-7505EE010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EC7A47-8E1E-4616-B807-09A4285AC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Review pacing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187C69-9607-4440-A381-AB1991C67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110116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E080C4-ACC2-41E5-958E-EABAC89D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FAD157-1744-4D43-869A-0B0D078C2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E6A2CF-788C-4851-8279-A82F7B900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0F9E6-9754-407E-B6E3-8E8EF55E1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91DAA-7777-49AD-8B00-CA4C53494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8CD86-2092-47AC-98BD-DC6DF0EC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969CD8-C35D-4FAF-847A-46A0919FE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252135-6574-49AE-8090-3A10C67FF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BC417F-090F-4A61-A15A-A1FB2615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key beats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4151BD-F192-45CB-8051-C4E1558DF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E5E8A1-6609-47F4-8382-5C31EFA2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5292BB-82B9-4A6A-A007-606EB82E9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7E4D66-060E-4085-863E-BB1249E6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scene notes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438D0E-9245-463A-B6A1-2509910F2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46EF48-EE76-4A76-A566-6523534F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696C9B-49A6-4CBF-B924-A034144E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3EF815-874D-4129-BD1F-E9CEE3094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shot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73D01C-CE92-4BF0-9077-C14C8B0ED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59E1C6-BD66-41D9-9FD7-D7ACE513F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40102B-5A7D-4B09-B9B2-B51EBC08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F40F67-1802-4083-9478-701C5A64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E2FACF-61A3-4A04-8EED-500E4E152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43AD97-2A2B-4BCD-8E55-34B1CA90C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FC3621-425E-4A4F-A5BF-0DCE23F1B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136841-C99C-4680-B8D0-DDF88A40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254384-5398-44C1-B99E-E8BC7928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286144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A3D1FF-2B30-49A8-9934-2018F0BA6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A38F6A-8F7F-4A2D-AAA1-1DD5AA24C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68B7F2-F5F6-4064-8F27-9F8242820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3A5AB7-BD73-4DE8-8E9D-3F0BAFAC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EBF563-A00E-4404-AEA2-68F23E137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to storyboard ai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F0D12C-4ADC-44BF-A3F8-8E47C556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6FF5B9-0908-4A1A-AD5E-80D33A870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731C03-09CB-4764-9550-3D11F163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2A6A4E-7CF8-42E2-B3F1-41401D4B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script feels too long to visualize.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A1A8D0-F0F6-47AD-8B63-75075E00D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68B696-DA50-4371-A140-C1745504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changes are hard to track.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A885A5-E5B2-4A5E-8DFE-D568E269F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426ADC-8FE3-4410-B316-97E11771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argues over what to show.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2606C3-42A1-47C1-871E-50154FF2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FAE137-02E0-4739-9C28-6DCC2A9A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5A38A2-BF32-4941-A865-A72F4B3A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0EFD5F-BB1B-4993-9224-B7EEC97B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has a clear visual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D396C8-0B2F-436B-A763-0E31CA27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7CEAD4-E14D-4F4F-839F-16FC5CF3A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sequence is easy to review.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4F017A-773C-4F4B-8A76-953C2A487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4DE8C0-4463-47B8-883F-9ACBDD29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shares the same scene plan.</a:t>
            </a:r>
          </a:p>
        </p:txBody>
      </p:sp>
    </p:spTree>
    <p:extLst>
      <p:ext uri="{BB962C8B-B14F-4D97-AF65-F5344CB8AC3E}">
        <p14:creationId xmlns:p14="http://schemas.microsoft.com/office/powerpoint/2010/main" val="8166962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40EC19-C326-4CCD-B057-E5A19B08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1B820D-3966-4C8C-A076-C6C84F60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10DEE9-BE57-43E4-93B3-3B8BC9DF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A0400C-EBAD-4749-B2D2-A0433DFC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0BD17A-9201-4990-ADF6-7AD77DBC3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8A2A86-669C-4222-9626-0215C39E9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42DD6B-8CC1-4A9B-995C-ED502CEE2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5BE22F-FD5E-4C8E-8EE9-04527465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49D227-854D-44A2-8BFD-1E03E524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28B01B-4C44-4CA4-A096-003E75AF6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turn rough scripts into organized storyboard scenes.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AF82EE-E5B2-48EC-877F-937C715A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B82166-7F41-4115-A1DC-E496B33D7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16DFC0-9DC8-4751-A5F3-D8E4A8E62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1AD0AC-DBFE-47D3-A7E8-859B403B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CREATORS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785A20-776B-4C66-A46C-3E29E3101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plan visuals before filming or animating a short narrative piece.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BD2457-0B78-43AB-A28C-157457C9B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B9A5EC-6835-4472-B6CC-BDEED4366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93C93D-5D2A-4015-A9FD-B5AA49FAC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3A9CF4-A62A-4B50-A28F-B63F6F4B4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MAKERS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97EB64-9A9E-4662-878A-0D40A60EB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show a clear creative flow for a concept video or campaign.</a:t>
            </a:r>
          </a:p>
        </p:txBody>
      </p:sp>
    </p:spTree>
    <p:extLst>
      <p:ext uri="{BB962C8B-B14F-4D97-AF65-F5344CB8AC3E}">
        <p14:creationId xmlns:p14="http://schemas.microsoft.com/office/powerpoint/2010/main" val="142518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47F19F-174A-485F-8AD2-4A68AFC49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5C4CC5-A64B-4919-AB6D-351A5DE9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510E4C-D8BD-4579-AEBA-8260A1D3E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FB8A96-8903-4ABC-8DCD-0889CC2E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B7DF59-F577-453A-BE1B-0BF22488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DAAEB7-082A-4066-AACF-DE7713AB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5BAA08-FD16-4F69-85F0-55F2F4DA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29A7ED-FA8F-46C9-AE3E-260A420D6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CE091F-5021-4A3B-A3C1-8763EFD64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BF8A27-115F-4DBF-85D9-76652B42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1BF54D-03FC-4162-A23A-35D3E6DA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key beats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E4167E-655C-4C7A-8368-49F682CD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BD2C34-E431-4C18-A8C5-CAB706A0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B6FC3B-186A-4CAA-9330-52B6A6BC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12E6F3-4180-4CC1-84F9-360243628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7E51D1-53DD-47CE-9A66-51A1AD67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029F23-86A4-4098-A70A-91DC30F6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scene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FBECFD-ED87-45BB-B146-0F60C95F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E6E4A7-43C4-424B-8079-0C74E9C23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F09BDB-D408-4152-8BEB-52F92432A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811E9C-69AB-4EC4-996E-D63DDC6C5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B478B4-96E5-4786-AF6E-6FAEE00E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1951E5-C132-4563-B5C9-EBAE76457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shot ideas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B6D4EF-A2F2-4F08-8081-3226E34D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75B5C5-505D-411E-884F-D7FF4A78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F70F49-3C92-4831-9C9B-C6F29E71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9B0C6A-4187-4F28-9BFE-F8C8E1ACD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82BFEA1-4660-44DB-866F-04B6D982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33A9D19-653C-4361-ABD6-BEF1CEF7F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18769092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6ED407-4105-4E5F-8B14-2C30D75BA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A98997-D09D-4C9D-AB78-DE680B2F3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3BD8C8-B9F9-4A48-8340-802C0DB5A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9DD496-303C-4969-9A1E-4457276A6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BF2442-5FA4-4DEF-86D0-92A9CC51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to storyboard ai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6CD528-A41F-41E8-A3AB-4CA4D21DF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B5F66-553E-46F4-902B-CEBA8546B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833116-32BE-4F2D-8ABF-68C465D15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podcast episode become a storyboard for a teaser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4C58D4-4CA0-4A94-B16B-FDA2DD350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07DF5A-0845-4F03-BEF7-F3592A2B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CBBA42-BB38-4057-90EC-4C7E9DAAA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085F5C-6D51-4DC2-B0C6-D9528332E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scene notes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079201-353A-4908-BB9B-49EF5B6D9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194E8A-A1C5-40E5-B998-497F265A4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C0F0FB-5480-4FF0-91D5-476D9425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shot ideas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D48A2E-D69A-4BA7-804F-192348DC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D2D55F-F042-4527-A702-A395BFBB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124742-9A10-4CD5-8D38-F57D2C61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5227775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F3E8B0-3922-43E5-93CC-9D8786EE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2B3D20-E0C6-4792-8B06-EA09E8D9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B9F7B6-5230-4F27-84F6-AA8C4B3EA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15BE4B-626C-43AF-9766-E5241B22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93DF73-AD64-4C65-BD4C-0F22914C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to storyboard ai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921227-1BAB-4899-B30F-D85980237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844512-5BCC-4CD8-AF71-60B2315E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172749-C643-4CB2-8A16-3D7CD9A6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C74C4E-EB52-4A93-B94C-E5F39B39B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key beats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686E1F-D092-4502-BE18-3DC6E819F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2B1E9A-F2AA-46E0-9AE6-4B2C27C4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78C4B1-DD2A-43E4-8EC9-3D9140AA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68BE4B-E797-4FDE-9FF3-5FA7B3FC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BEBD59-2EC2-4A5F-BD88-7A8DAD6F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scene notes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EFAFFC-2570-4463-9E5C-EE11218A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DA2C1E-02C6-4CC0-AFF5-0EE8BE8F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D0D101-BBF8-4434-9A63-0D286B606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25D7D2-4547-4E7F-8A65-DE26F464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2AB351-9009-4811-9DD2-BD32A93E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shot ideas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8F7B85-F2A5-4F08-8981-16C45C69D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6C8152-0BC8-4E70-8FCE-10A1CC29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FE8568-9940-4FC7-AE26-E8C17A89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09F974-5D1D-4C17-9209-F5A7AD08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29A632-A787-481B-911F-9FA7D4FE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BF2C6F-7B97-41E0-859C-84D942C1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047928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4764B0-6C5C-4EFF-9726-FE3798E11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F1AAC3-1FC5-4C06-8F26-870CB2600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486372-23D0-4E33-BDAA-5805379D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dialogue into a clean visual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E4835C-CAE9-4A65-A0B6-4C4E0A2E1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25597D-B0B0-428E-A483-EA004871B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CDC50E-78EE-42AF-B237-7025608CF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499F01-5FC2-4808-A670-72AD73A0C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987774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2026-10-01T21:21:08.2400000Z</dcterms:created>
  <dcterms:modified xsi:type="dcterms:W3CDTF">2026-10-01T21:21:08.2400000Z</dcterms:modified>
</coreProperties>
</file>