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a81376320fd4107" /><Relationship Type="http://schemas.openxmlformats.org/officeDocument/2006/relationships/extended-properties" Target="/docProps/app.xml" Id="R72b42bf7eaea47fc" /><Relationship Type="http://schemas.openxmlformats.org/officeDocument/2006/relationships/officeDocument" Target="/ppt/presentation.xml" Id="Rd3a353837dfa403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e1d0513bc6b4541"/>
  </p:sldMasterIdLst>
  <p:notesMasterIdLst>
    <p:notesMasterId xmlns:r="http://schemas.openxmlformats.org/officeDocument/2006/relationships" r:id="Re9bcad7f2c074ef9"/>
  </p:notesMasterIdLst>
  <p:sldIdLst>
    <p:sldId xmlns:r="http://schemas.openxmlformats.org/officeDocument/2006/relationships" id="256" r:id="Rbc91e6356b7f4c98"/>
    <p:sldId xmlns:r="http://schemas.openxmlformats.org/officeDocument/2006/relationships" id="257" r:id="Rc40973fe5a99447a"/>
    <p:sldId xmlns:r="http://schemas.openxmlformats.org/officeDocument/2006/relationships" id="258" r:id="R0639ebdcf3bc46ed"/>
    <p:sldId xmlns:r="http://schemas.openxmlformats.org/officeDocument/2006/relationships" id="259" r:id="Rba3f64722caf4da4"/>
    <p:sldId xmlns:r="http://schemas.openxmlformats.org/officeDocument/2006/relationships" id="260" r:id="R7169a8f841e64645"/>
    <p:sldId xmlns:r="http://schemas.openxmlformats.org/officeDocument/2006/relationships" id="261" r:id="R9a76eda296544096"/>
    <p:sldId xmlns:r="http://schemas.openxmlformats.org/officeDocument/2006/relationships" id="262" r:id="R71718f396cc44a0e"/>
    <p:sldId xmlns:r="http://schemas.openxmlformats.org/officeDocument/2006/relationships" id="263" r:id="R05629f96ee634048"/>
    <p:sldId xmlns:r="http://schemas.openxmlformats.org/officeDocument/2006/relationships" id="264" r:id="R15931e38391b436a"/>
    <p:sldId xmlns:r="http://schemas.openxmlformats.org/officeDocument/2006/relationships" id="265" r:id="R50b8086496864ad7"/>
    <p:sldId xmlns:r="http://schemas.openxmlformats.org/officeDocument/2006/relationships" id="266" r:id="Rb1d06652e22d44a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955dfd4340a4fbc" /><Relationship Type="http://schemas.openxmlformats.org/officeDocument/2006/relationships/slideMaster" Target="/ppt/slideMasters/slideMaster1.xml" Id="Rbe1d0513bc6b4541" /><Relationship Type="http://schemas.openxmlformats.org/officeDocument/2006/relationships/notesMaster" Target="/ppt/notesMasters/notesMaster1.xml" Id="Re9bcad7f2c074ef9" /><Relationship Type="http://schemas.openxmlformats.org/officeDocument/2006/relationships/presProps" Target="/ppt/presProps.xml" Id="Rf157e4d0b2db4afa" /><Relationship Type="http://schemas.openxmlformats.org/officeDocument/2006/relationships/tableStyles" Target="/ppt/tableStyles.xml" Id="R5a9b140aa3054335" /><Relationship Type="http://schemas.openxmlformats.org/officeDocument/2006/relationships/slide" Target="/ppt/slides/slide1.xml" Id="Rbc91e6356b7f4c98" /><Relationship Type="http://schemas.openxmlformats.org/officeDocument/2006/relationships/slide" Target="/ppt/slides/slide2.xml" Id="Rc40973fe5a99447a" /><Relationship Type="http://schemas.openxmlformats.org/officeDocument/2006/relationships/slide" Target="/ppt/slides/slide3.xml" Id="R0639ebdcf3bc46ed" /><Relationship Type="http://schemas.openxmlformats.org/officeDocument/2006/relationships/slide" Target="/ppt/slides/slide4.xml" Id="Rba3f64722caf4da4" /><Relationship Type="http://schemas.openxmlformats.org/officeDocument/2006/relationships/slide" Target="/ppt/slides/slide5.xml" Id="R7169a8f841e64645" /><Relationship Type="http://schemas.openxmlformats.org/officeDocument/2006/relationships/slide" Target="/ppt/slides/slide6.xml" Id="R9a76eda296544096" /><Relationship Type="http://schemas.openxmlformats.org/officeDocument/2006/relationships/slide" Target="/ppt/slides/slide7.xml" Id="R71718f396cc44a0e" /><Relationship Type="http://schemas.openxmlformats.org/officeDocument/2006/relationships/slide" Target="/ppt/slides/slide8.xml" Id="R05629f96ee634048" /><Relationship Type="http://schemas.openxmlformats.org/officeDocument/2006/relationships/slide" Target="/ppt/slides/slide9.xml" Id="R15931e38391b436a" /><Relationship Type="http://schemas.openxmlformats.org/officeDocument/2006/relationships/slide" Target="/ppt/slides/slide10.xml" Id="R50b8086496864ad7" /><Relationship Type="http://schemas.openxmlformats.org/officeDocument/2006/relationships/slide" Target="/ppt/slides/slide11.xml" Id="Rb1d06652e22d44a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3918ed9c18341f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6e27ad2d8264ba9" /><Relationship Type="http://schemas.openxmlformats.org/officeDocument/2006/relationships/notesMaster" Target="/ppt/notesMasters/notesMaster1.xml" Id="Rc526aeb27f4a47e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87bae87e2614b4d" /><Relationship Type="http://schemas.openxmlformats.org/officeDocument/2006/relationships/notesMaster" Target="/ppt/notesMasters/notesMaster1.xml" Id="Rdd8f5b90460b42d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d7b0fea11d24b8b" /><Relationship Type="http://schemas.openxmlformats.org/officeDocument/2006/relationships/notesMaster" Target="/ppt/notesMasters/notesMaster1.xml" Id="R6cea03dfb3af49e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e4becd7b64c442c" /><Relationship Type="http://schemas.openxmlformats.org/officeDocument/2006/relationships/notesMaster" Target="/ppt/notesMasters/notesMaster1.xml" Id="Rae82bb8b991b414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4118a52e6c44249" /><Relationship Type="http://schemas.openxmlformats.org/officeDocument/2006/relationships/notesMaster" Target="/ppt/notesMasters/notesMaster1.xml" Id="R3e321e188be34fe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cb01423938b4860" /><Relationship Type="http://schemas.openxmlformats.org/officeDocument/2006/relationships/notesMaster" Target="/ppt/notesMasters/notesMaster1.xml" Id="Recb8582361364f3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6a6090db27b46d9" /><Relationship Type="http://schemas.openxmlformats.org/officeDocument/2006/relationships/notesMaster" Target="/ppt/notesMasters/notesMaster1.xml" Id="R27c8151452684fd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b78308d26d645f9" /><Relationship Type="http://schemas.openxmlformats.org/officeDocument/2006/relationships/notesMaster" Target="/ppt/notesMasters/notesMaster1.xml" Id="R450377aa42714a9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ff263b8b22842eb" /><Relationship Type="http://schemas.openxmlformats.org/officeDocument/2006/relationships/notesMaster" Target="/ppt/notesMasters/notesMaster1.xml" Id="Rf3e499168cd94b8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daa306ecc794389" /><Relationship Type="http://schemas.openxmlformats.org/officeDocument/2006/relationships/notesMaster" Target="/ppt/notesMasters/notesMaster1.xml" Id="R5feb0a7027e540b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33117086caa4aeb" /><Relationship Type="http://schemas.openxmlformats.org/officeDocument/2006/relationships/notesMaster" Target="/ppt/notesMasters/notesMaster1.xml" Id="Rde0b699b6cde450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578210b9407412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224b5c385c54e1f" /><Relationship Type="http://schemas.openxmlformats.org/officeDocument/2006/relationships/slideLayout" Target="/ppt/slideLayouts/slideLayout1.xml" Id="R0ed21757def64c4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ed21757def64c4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c5585722b24f1f" /><Relationship Type="http://schemas.openxmlformats.org/officeDocument/2006/relationships/image" Target="/ppt/media/image.png" Id="Rf81765ca99784804" /><Relationship Type="http://schemas.openxmlformats.org/officeDocument/2006/relationships/notesSlide" Target="/ppt/notesSlides/notesSlide1.xml" Id="R11b2304531e34da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f421a6537744ea" /><Relationship Type="http://schemas.openxmlformats.org/officeDocument/2006/relationships/notesSlide" Target="/ppt/notesSlides/notesSlide2.xml" Id="Re72fd00d0e984ee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56ffa5b1d044c2" /><Relationship Type="http://schemas.openxmlformats.org/officeDocument/2006/relationships/notesSlide" Target="/ppt/notesSlides/notesSlide3.xml" Id="R8522ca3bb890416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4ae172d7ed4a6c" /><Relationship Type="http://schemas.openxmlformats.org/officeDocument/2006/relationships/notesSlide" Target="/ppt/notesSlides/notesSlide4.xml" Id="R69016bcbd78a4b7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dc0f807f694fcb" /><Relationship Type="http://schemas.openxmlformats.org/officeDocument/2006/relationships/notesSlide" Target="/ppt/notesSlides/notesSlide5.xml" Id="R71ef553f99174e4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e9a41d2940428c" /><Relationship Type="http://schemas.openxmlformats.org/officeDocument/2006/relationships/notesSlide" Target="/ppt/notesSlides/notesSlide6.xml" Id="R7f9fc47b39c344e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5961946efe407c" /><Relationship Type="http://schemas.openxmlformats.org/officeDocument/2006/relationships/notesSlide" Target="/ppt/notesSlides/notesSlide7.xml" Id="Rb41af4e529c4489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d9fa3382484473" /><Relationship Type="http://schemas.openxmlformats.org/officeDocument/2006/relationships/notesSlide" Target="/ppt/notesSlides/notesSlide8.xml" Id="Raefcd83c1f2741c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52446a985b407b" /><Relationship Type="http://schemas.openxmlformats.org/officeDocument/2006/relationships/notesSlide" Target="/ppt/notesSlides/notesSlide9.xml" Id="Rd850857496cf42b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2486759a3e486b" /><Relationship Type="http://schemas.openxmlformats.org/officeDocument/2006/relationships/notesSlide" Target="/ppt/notesSlides/notesSlide10.xml" Id="R6aa1957d8109456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a8b3a9bce24ba0" /><Relationship Type="http://schemas.openxmlformats.org/officeDocument/2006/relationships/notesSlide" Target="/ppt/notesSlides/notesSlide11.xml" Id="R32aac578eaf74c8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424AC4-4274-4CFF-B05F-209A51911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A18181-0EBC-4388-8DBE-D147B0E82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CBDE39-D923-47EF-BA80-18BA24112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Self Intro For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27E532-CD65-474D-AC64-63D6A97C1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Maya introduces herself as a product designer joining a remote team for her first client pitch.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AEEB7D-0866-4007-BD99-5C044A374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54B85C-7327-4142-A9B7-DDA58F50B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66A8C2-A474-4B7D-848B-EECE785E3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3A98D6-B567-47EC-A06E-3FE856A01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1765ca9978480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81575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955B139-1AF4-4ED6-916E-16C2DD8AD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A65FDF-4F21-44C2-BC46-CB9527A01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BBF257-B8B7-48BC-AAB1-A8B5FFBB1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FD071F-6675-48D2-B30C-FFD3A8B68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711E76-534A-44E5-8FEE-EC65765D1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self intro for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1212BC-F543-4C9D-9BF0-F81CA4E00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B9CCD9-F265-44F7-91FE-FEFC52CA1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E3D71A-751D-4905-A38E-B4C21763F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Who I 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B57605-DE1A-4FC7-BAFB-17C95060D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Share your role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035B83-ED7B-4E6B-BF01-FB2F8BCBD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23AB72-DEA8-4755-80B4-055BD1A2A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80DE13-1B08-4083-A413-161ACBF0D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What I Do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CEFC33-9CC6-4047-B4E7-84E343C77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State your focus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8F6AD3-1F93-47E2-AACB-270627344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B50AE9-0677-4E16-A9E9-F3EBC651C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FB7539-ED09-4D46-8F54-901B1C49D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What I Bring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4C18CD-657A-4B7B-8968-04AE22328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Mention key strengths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BC5263-4DBD-45E2-A166-5B34E9CFE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A5663A-D337-419B-88EB-C64D8190E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96F19C-B213-4F8F-8770-613766FA2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Where I'm Going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9C6E34B-FDD7-45B1-B5D4-6AFFE3F2A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a personal touch</a:t>
            </a:r>
          </a:p>
        </p:txBody>
      </p:sp>
    </p:spTree>
    <p:extLst>
      <p:ext uri="{BB962C8B-B14F-4D97-AF65-F5344CB8AC3E}">
        <p14:creationId xmlns:p14="http://schemas.microsoft.com/office/powerpoint/2010/main" val="89615804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17E26C-4BEB-4172-879D-14140025F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3D85F4-447C-4203-A823-4BF24C38B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0F7A89-C740-4DDC-816E-7B865B074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8A0FC1-4303-4351-A499-0D8347650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03C57A-851C-401E-8F40-8671191CA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clear, confident self-introduction for a new team setting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823304-AD4E-4105-BA6B-03EB344D2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B97FF4-2091-48E0-884A-894AB4927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3593011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7AD91D-FA50-4736-81E8-6EAB3EF6E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8A9B29-936E-4D13-9E9B-217F2AF84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3970DB-1804-426E-A620-F13189576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0821BD-B391-4DAC-965F-3529829DA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CB3791-4875-428D-9D41-581BE56FA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self intro for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04C403-633C-4899-8F8B-86862FD96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C46611-9FD1-4656-A001-4ABFC9332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E7D2EF-F307-4297-B402-76CB6697B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D252D5-3D43-4FF8-B858-5306B04FA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self intro for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AB5DC0-E1CF-4638-BFE7-7E63E5331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808E8C-7C89-40C0-9322-9062B0ECE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B19A08-0DFD-45CD-BD5A-61E98601C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3CC58E-9CE9-435E-AF6C-F8F51E0FF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B215C3-AC38-4762-AEE9-649695389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clear, confident self-introduction for…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D46A4E-C557-4F26-9AF2-7E0404A0D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5D2DC1-E787-46C5-9351-B02966579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8EF19B-8924-442A-9137-5E922806C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F08730-0E72-41D6-B6DB-EA648DD9A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D96CD8-5FEC-4EB9-83DA-A79BE74D4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Business: Close with goals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80A4FD-D3BE-41AF-A3D0-44657A1A5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99964684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0BD1444-1D9C-4DC4-BBCE-A50CD0F12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5987DE-4693-4922-AF77-B25B8DBDA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267803-F6A5-4DAD-A239-96E107676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8FE92A-ABFB-407F-9551-F9CB3D3B1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3EAB9A-AE35-49F3-A9DA-1E95A3B42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0F710C-A4D6-4B9D-B5C8-6C4E4AF04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B6B8C5-963A-4F0D-9A1D-5B2627950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E17DA0-49EC-4E8A-BFE4-4C3E217CF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A415D6-761E-4B3F-92E7-F4DA59780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Share your role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1322D4-339B-4F2A-AFAB-C4D831D5E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F3E603-D763-4AB0-8060-FF350581D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60C07D-8FA4-46F1-9D89-BE521E3A8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F98C9F-94B4-4542-9259-7C2E02A03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State your focus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55C4B1-042A-4A78-8446-51E6D6FEE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6DEEA5-0AC9-44A5-9E97-EF5C8AED0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AC7DC9-6FD1-47E1-BB4B-6E0F069F8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7197B3-334B-4D97-8821-557D37247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Mention key strengths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86A331-10AA-4983-A809-34EDE156E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0618D7-E3C1-48DE-82E9-B5726B0E2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52B38EB-1255-4CB6-9167-B129BDFE9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D42A1F-7307-4D2C-8B7E-BA66DCD07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a personal touch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2F54803-B696-4106-AA9A-AD7AEC727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1046B8C-263A-48BF-8FB7-C5ADCC32A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EF2FCD2-8121-474E-B995-5DF782663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A888C5F-04DB-4651-AC72-BC7C069F3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Close with goals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E34F734-4F7D-4953-818C-2AE629BD6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76561579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0978115-5A50-4317-AE15-72C5A3120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5F2BC9-4BED-4230-A9B0-E5108DE42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112F59-3C46-447D-BA79-86B5C0CE4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B6B8AA-9D66-43DE-B15F-9B0219E8B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95410C-2B72-4DB5-A2F7-76400F806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self intro for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CDC21D-076D-4677-A39E-C7084736A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ABB2A9-2C30-4CF0-90CC-9AD60CAA4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5EDD4F-B300-47B5-89BD-2CDF1DE5C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543590-56F2-47B3-AF1B-8307047EF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Speaks too broadly and loses attention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A427D3-85CC-4730-8129-5A5B92360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B6C1F4-4494-42AD-85A0-3E0D857C7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Forgets to connect skills to the role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B6AF28-563F-4637-9D9E-A2C7C56BD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7D807E-8E5C-4740-B86E-847CA6329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Ends without a clear next step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81BE26-8E17-4B98-BB69-CE54C5B62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A96465-C643-49C9-BF28-EB819976F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370772-CED4-4EB8-896F-C0EC7AB8F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385704-0FD3-4F29-854F-96AB35D8A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Introduces background with confidence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8B517F-A8B7-42C9-B277-87E3A942D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68139D-4120-42A8-B134-CB0492537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Highlights strengths that fit the audience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9E5411-8ADE-49D8-B64A-26AC5CA75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7104BE-C188-47BA-9A20-426B1BDD1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Leaves a clear and memorable impression</a:t>
            </a:r>
          </a:p>
        </p:txBody>
      </p:sp>
    </p:spTree>
    <p:extLst>
      <p:ext uri="{BB962C8B-B14F-4D97-AF65-F5344CB8AC3E}">
        <p14:creationId xmlns:p14="http://schemas.microsoft.com/office/powerpoint/2010/main" val="6443896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7242972-E9ED-4612-A472-FBC2001BB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85ED09-F0FF-4E7A-9F32-8CB862C5E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660C3E-2CA1-441D-B190-C1EB4597F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5251A6-41A3-4292-A42D-D1823EC2A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41B656-694F-4670-BE69-2ED3613D9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BB8C4E-B32C-411F-8F20-44844C799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13AB0B-35CD-48AA-AF83-532E04B21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8D3763-1E95-45B0-B2AC-E0D1FBB15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F63ADE-349F-4B3A-8491-C976204BE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NEW HIRES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E64BE9-14DC-46E5-8890-7A84C5B81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way to introduce themselves in meetings and onboarding.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8C635A-2E1B-4A82-97CB-4EF475B27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CF1DC8-774D-4A17-8768-280DA91B7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44B02C-AB10-4DD9-AC01-2AEEF37B6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4DA1ED-BFDD-4967-BB3C-B8AF923A1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JOB SEEKERS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C4A977-2C3F-49E8-88CB-E06EC0DBC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polished structure for interviews, networking, and presentations.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C0B870-9843-4420-8E45-8F8D5429F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5ED8CD-B3E1-4243-82B2-EBF08E3F5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5E9B4D-F752-4955-B3F0-83EF256DE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C97A1E-3AA2-4242-9C22-9321BDA51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TEAM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D68374-2839-4A56-BBD7-0DA60E0AC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quick format to help teammates share relevant background clearly.</a:t>
            </a:r>
          </a:p>
        </p:txBody>
      </p:sp>
    </p:spTree>
    <p:extLst>
      <p:ext uri="{BB962C8B-B14F-4D97-AF65-F5344CB8AC3E}">
        <p14:creationId xmlns:p14="http://schemas.microsoft.com/office/powerpoint/2010/main" val="42096855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80872E9-CADD-44E7-9FF1-79C9E7726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21AD83-AECC-41E1-B476-E10BEA12C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53604C-90AA-4631-8A72-287CBBF42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1E6AE8-985E-4655-8652-6A238667F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9172C8-0C75-4449-AC8B-463B262D0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42FDF9-2629-416F-A6C7-1DC4FCB65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F8D677-8DFA-4D91-BD1A-FC0DE2086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207E77-B1F9-4BFF-B005-7CB537D73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DDCFEC-7E21-4118-84A3-C6A8EC167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2D8D10-41F6-4622-B089-0F5415FB5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BFB7AF-9DBE-44E2-94BF-E9E0C3787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Share your role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432946-05C1-404A-9935-7554460B4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4E790C-9B75-4AA0-BC59-8003F635B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20442F-F403-4D51-A961-F1BEFF5EF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4A662C-8972-4054-8DDC-6E883E743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61D96E-2F68-4F88-B8E5-7E2D0EC8C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144EA8-832D-4AC0-9452-9104D1DDF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State your focus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69382B-0D33-4A1F-BEF2-476CA82ED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968B42-07AA-4E7D-9F65-6153EDC1B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C6DE18-76FF-4B7C-AAA6-52147B1CB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F88806-225D-43C3-8716-F66AF98DF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D1BD0C9-2A79-446B-9022-9BA751AF3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92AE544-899C-4E63-AB9C-6268A25D5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Mention key strengths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A20CD8F-D9AE-4452-8CA0-7401F9A38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2C5FF72-0326-4679-B0CF-781670E96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48DD20C-791F-411D-8F61-4CF5A4AB8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FCF9021-095A-470D-94E4-8B61770A6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68B98A5-7D54-4C52-9F13-417C2A01E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8511BC9-6242-4AE3-92DC-87D1AFE6D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a personal touch</a:t>
            </a:r>
          </a:p>
        </p:txBody>
      </p:sp>
    </p:spTree>
    <p:extLst>
      <p:ext uri="{BB962C8B-B14F-4D97-AF65-F5344CB8AC3E}">
        <p14:creationId xmlns:p14="http://schemas.microsoft.com/office/powerpoint/2010/main" val="121163894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9554BE-95D8-4070-8B62-8BF6299C1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E648C1-A413-4831-80DD-32A2078EB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CC6FFA-8C61-4A87-B81E-56922655A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6C0A1A-157D-4134-8D80-19FC52175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FA3968-14DC-442A-A071-50E9FE4A6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self intro for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12E3AD-8EE7-49A1-9939-E579AFE81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DB8DA0-A968-43C4-B3B6-29F5CFF4B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2D12A1-6D48-41B4-B206-8A6576F1F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present herself clearly in one minute and feel ready for the meeting?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EEE194-C37A-4ECF-83BF-DA96B0C2D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1FFC1B-01F7-438F-85EF-1653DF847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9E0C95-C1AA-42FD-898C-17A1E6A0C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7FEF9F-4556-4F36-B152-1BA5C81ED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State your focus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E4C7B6-A159-4E92-B97F-99522497C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711AF4-33CA-4223-9BA7-E363A72DA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665473-3C3E-43EA-8E6B-84AA9443B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Mention key strengths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93A4C3-4CC3-4BFF-B911-65FDA49E3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B210FA-5105-4C64-9A06-99571F7F2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EE710D2-B05E-4499-916E-7C9475F58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Close with goals</a:t>
            </a:r>
          </a:p>
        </p:txBody>
      </p:sp>
    </p:spTree>
    <p:extLst>
      <p:ext uri="{BB962C8B-B14F-4D97-AF65-F5344CB8AC3E}">
        <p14:creationId xmlns:p14="http://schemas.microsoft.com/office/powerpoint/2010/main" val="121561989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F92EF8E-6DA8-4269-9587-9CAD07968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288539-A123-4BC7-BA22-9239E18D6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D9C613-BE83-493F-AC00-19D644175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ABFFCE-BF43-4B40-A559-FA716455F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A417F0-F25B-4FE5-A912-7F4657525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self intro for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EF1A30-2645-439B-9EE0-0D05EA443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E81574-409C-4F60-B025-BE446B7CF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C5B27B-1708-4AC0-9AF4-08581E08A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DE5303-0B83-4240-9467-659E87064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Share your role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E09EBA-66C4-4D31-9665-294BCC4FF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16426C-E5DE-45B3-BF60-A26E50838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79733F-DD79-4BB4-B145-D4CBE202B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EF5D86-DBEB-4218-AEA4-CFE0C284F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34B952-D51B-402C-82EC-978701FC8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State your focus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CA1871-9E70-4B22-8ECD-A49FD5439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31CCFE-DDA8-414E-9CB2-2B08EF0F2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D47C95-D310-4A9E-B952-351F67235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EDB222-CDBD-4038-BE78-A7E5B377F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1D8308-5EAC-4C98-BE87-A0645250A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Mention key strengths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CDDA0D-BFDA-4B43-A6C0-4281920EC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218566-045A-4FD3-A386-54A082464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A1DBDE3-E48D-488C-AA79-DDC84559C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33EE788-A608-46E8-B7C6-AB1F068DF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54AFB6D-11C8-41E6-B356-79066B436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Close with goals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58A80F5-49AE-482E-B3D8-B841C753C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87536215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32DCAE-BDAC-48CD-A775-E3609EDD7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00D879-7B20-4760-BA92-C4AE0C904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48F7E0-C1C7-4F8D-B15A-0775B1B7A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intro that feels natural and professional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BB1416-B086-43C0-97A5-7BDFF617C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11240F-C494-4D4F-91D9-2FBEE8957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A6B9D4-56B2-49EC-8F68-4A10BC90B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C196C9-80FC-4EFC-AAA8-875C70684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820044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2026-10-01T21:00:02.8310000Z</dcterms:created>
  <dcterms:modified xsi:type="dcterms:W3CDTF">2026-10-01T21:00:02.8310000Z</dcterms:modified>
</coreProperties>
</file>